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144DC9-839C-4184-8EC9-9D705BBF7BDB}" type="datetimeFigureOut">
              <a:rPr lang="ru-RU" smtClean="0"/>
              <a:t>05.02.2020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5BBFB3F-0B2A-4EED-BFA2-C68EC39BED2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ovicholya.blogspot.com/p/blog-page_8.html" TargetMode="External"/><Relationship Id="rId2" Type="http://schemas.openxmlformats.org/officeDocument/2006/relationships/hyperlink" Target="http://alla-anatolevna.ru/or-dlya-uchitely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rina-muchina.ru/index.php?razdel=SHkola_roditelej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2"/>
            <a:ext cx="7406640" cy="396044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Профессиональный сайт </a:t>
            </a:r>
            <a:br>
              <a:rPr lang="ru-RU" sz="6000" dirty="0" smtClean="0"/>
            </a:br>
            <a:r>
              <a:rPr lang="ru-RU" sz="6000" dirty="0" smtClean="0"/>
              <a:t>учителя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406640" cy="1752600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Подборка идей</a:t>
            </a:r>
          </a:p>
          <a:p>
            <a:pPr algn="r"/>
            <a:r>
              <a:rPr lang="ru-RU" dirty="0" smtClean="0"/>
              <a:t> для создания сайта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24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 себе</a:t>
            </a:r>
            <a:br>
              <a:rPr lang="ru-RU" dirty="0" smtClean="0"/>
            </a:br>
            <a:r>
              <a:rPr lang="ru-RU" sz="2700" dirty="0" smtClean="0"/>
              <a:t>(</a:t>
            </a:r>
            <a:r>
              <a:rPr lang="ru-RU" sz="2700" dirty="0" smtClean="0">
                <a:solidFill>
                  <a:srgbClr val="FF0000"/>
                </a:solidFill>
              </a:rPr>
              <a:t>Варианты названий раздела</a:t>
            </a:r>
            <a:r>
              <a:rPr lang="ru-RU" sz="2700" dirty="0" smtClean="0"/>
              <a:t>: </a:t>
            </a:r>
            <a:r>
              <a:rPr lang="en-US" sz="2700" dirty="0" err="1" smtClean="0"/>
              <a:t>Webfolio</a:t>
            </a:r>
            <a:r>
              <a:rPr lang="en-US" sz="2700" dirty="0" smtClean="0"/>
              <a:t> </a:t>
            </a:r>
            <a:r>
              <a:rPr lang="ru-RU" sz="2700" dirty="0" smtClean="0"/>
              <a:t>учителя; Портфолио; Визитная карточка)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221560"/>
          </a:xfrm>
        </p:spPr>
        <p:txBody>
          <a:bodyPr/>
          <a:lstStyle/>
          <a:p>
            <a:pPr marL="82296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Наполнение: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ФИО, образование, стаж работы, категория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повышение квалификации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профессиональная  активность (конкурсы конференции, форумы), мои достижения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ИКТ-компетентность (сетевая активность: сайты, форумы, блоги, личные странички на профессиональных порталах и т.п.)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Публикации в СМИ, мои публикации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Награды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Экскурсии, поездки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Хобби</a:t>
            </a:r>
          </a:p>
          <a:p>
            <a:pPr>
              <a:buFont typeface="Wingdings" pitchFamily="2" charset="2"/>
              <a:buChar char="v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6699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4606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Коллегам</a:t>
            </a:r>
            <a:br>
              <a:rPr lang="ru-RU" sz="2800" dirty="0" smtClean="0"/>
            </a:br>
            <a:r>
              <a:rPr lang="ru-RU" sz="2800" dirty="0" smtClean="0"/>
              <a:t>(В помощь коллегам)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920880" cy="5688632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Наполнение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Нормативные документы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Методическая копилка </a:t>
            </a:r>
            <a:r>
              <a:rPr lang="ru-RU" sz="2400" i="1" dirty="0" smtClean="0"/>
              <a:t>(конспекты уроков, презентации, интерактивные плакаты, контрольные и проверочные работы, наглядность и т.п.)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Авторские курсы: разработал, умею, могу научить)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Каталог аудио и видео материалов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Шаблоны презентаций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Полезные «кнопки» для педагогов (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ссылки на интернет –ресурсы)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Интернет - уроки (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ссылка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Конкурсы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м.б</a:t>
            </a:r>
            <a:r>
              <a:rPr lang="ru-RU" sz="2400" i="1" dirty="0" smtClean="0"/>
              <a:t>. разработаны педагогом для коллег, а могут быть ссылки)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Проекты</a:t>
            </a:r>
            <a:r>
              <a:rPr lang="ru-RU" sz="2400" i="1" dirty="0">
                <a:solidFill>
                  <a:prstClr val="black"/>
                </a:solidFill>
              </a:rPr>
              <a:t> (</a:t>
            </a:r>
            <a:r>
              <a:rPr lang="ru-RU" sz="2400" i="1" dirty="0" err="1">
                <a:solidFill>
                  <a:prstClr val="black"/>
                </a:solidFill>
              </a:rPr>
              <a:t>м.б</a:t>
            </a:r>
            <a:r>
              <a:rPr lang="ru-RU" sz="2400" i="1" dirty="0">
                <a:solidFill>
                  <a:prstClr val="black"/>
                </a:solidFill>
              </a:rPr>
              <a:t>. разработаны педагогом для коллег, а могут быть ссылки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Форум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4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14104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Родителям (Для вас, родители!)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920880" cy="5544616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Наполнение</a:t>
            </a:r>
          </a:p>
          <a:p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Видеоуроки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hlinkClick r:id="rId2"/>
              </a:rPr>
              <a:t>(ссылка)</a:t>
            </a:r>
            <a:endParaRPr lang="ru-RU" sz="2800" dirty="0" smtClean="0"/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Статьи по воспитанию и развитию ребенка из журналов </a:t>
            </a:r>
            <a:r>
              <a:rPr lang="ru-RU" sz="2800" i="1" dirty="0" smtClean="0"/>
              <a:t>(активные)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Школа родителей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Подсказка для родителей </a:t>
            </a:r>
            <a:r>
              <a:rPr lang="ru-RU" sz="2800" i="1" dirty="0" smtClean="0"/>
              <a:t>(советы психологов, педиатров, логопедов, педагогов, ученых и т.п.)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Ссылки на обучающие </a:t>
            </a:r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вебинары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для родителей, 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активные </a:t>
            </a:r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банеры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smtClean="0"/>
              <a:t>(сайты, учреждения, образовательные порталы и </a:t>
            </a:r>
            <a:r>
              <a:rPr lang="ru-RU" sz="2800" i="1" dirty="0" err="1" smtClean="0"/>
              <a:t>т.п</a:t>
            </a:r>
            <a:r>
              <a:rPr lang="ru-RU" sz="2800" i="1" dirty="0" smtClean="0"/>
              <a:t>)</a:t>
            </a:r>
          </a:p>
          <a:p>
            <a:pPr lvl="0">
              <a:buClr>
                <a:srgbClr val="3891A7"/>
              </a:buCl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Домашний  репетитор </a:t>
            </a:r>
            <a:r>
              <a:rPr lang="ru-RU" sz="2800" i="1" dirty="0">
                <a:solidFill>
                  <a:prstClr val="black"/>
                </a:solidFill>
              </a:rPr>
              <a:t>(интерактивные упражнения, образовательные порталы, тренажеры по предметам</a:t>
            </a:r>
            <a:r>
              <a:rPr lang="ru-RU" sz="2800" i="1" dirty="0" smtClean="0">
                <a:solidFill>
                  <a:prstClr val="black"/>
                </a:solidFill>
              </a:rPr>
              <a:t>)</a:t>
            </a:r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Предшкольная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подготовка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Анкеты и опросы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Обратная связь</a:t>
            </a:r>
          </a:p>
          <a:p>
            <a:endParaRPr lang="ru-RU" dirty="0" smtClean="0"/>
          </a:p>
          <a:p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6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92088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Детям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Варианты названий раздела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(Для вас, ребята!, Моим ученикам!)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920880" cy="5293568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Наполнение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Законы нашего класса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Расписание уроков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Страничка ПДД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Домашний репетитор </a:t>
            </a:r>
            <a:r>
              <a:rPr lang="ru-RU" sz="2400" i="1" dirty="0" smtClean="0"/>
              <a:t>(интерактивные упражнения, образовательные порталы, тренажеры по предметам)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Для подготовки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 урокам </a:t>
            </a:r>
            <a:r>
              <a:rPr lang="ru-RU" sz="2400" dirty="0"/>
              <a:t>(</a:t>
            </a:r>
            <a:r>
              <a:rPr lang="ru-RU" sz="2400" i="1" dirty="0"/>
              <a:t>будут размещаться ссылки на словари, справочники, дополнительную литературу по </a:t>
            </a:r>
            <a:r>
              <a:rPr lang="ru-RU" sz="2400" i="1" dirty="0" smtClean="0"/>
              <a:t>предметам)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Развивайка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</a:t>
            </a:r>
            <a:r>
              <a:rPr lang="ru-RU" sz="2400" i="1" dirty="0" smtClean="0"/>
              <a:t>электронные тренажеры для мозга: интернет-игры на развитие памяти, внимания, мышления)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Юные исследователи </a:t>
            </a:r>
            <a:r>
              <a:rPr lang="ru-RU" sz="2400" i="1" dirty="0" smtClean="0"/>
              <a:t>(активные ссылки, </a:t>
            </a:r>
            <a:r>
              <a:rPr lang="ru-RU" sz="2400" i="1" dirty="0" err="1" smtClean="0"/>
              <a:t>банеры</a:t>
            </a:r>
            <a:r>
              <a:rPr lang="ru-RU" sz="2400" i="1" dirty="0" smtClean="0"/>
              <a:t> на интернет ресурсы для написания исследовательских работ и проектов)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Игры и конкурсы сайта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14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Обо всем для всех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7920880" cy="59046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Наполнение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Объявления, новости, актуальная информация</a:t>
            </a:r>
          </a:p>
          <a:p>
            <a:pPr lvl="0">
              <a:buClr>
                <a:srgbClr val="3891A7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Виртуальные экскурсии (</a:t>
            </a:r>
            <a:r>
              <a:rPr lang="ru-RU" sz="2200" i="1" dirty="0">
                <a:solidFill>
                  <a:prstClr val="black"/>
                </a:solidFill>
              </a:rPr>
              <a:t>(</a:t>
            </a:r>
            <a:r>
              <a:rPr lang="ru-RU" sz="2200" i="1" dirty="0" err="1">
                <a:solidFill>
                  <a:prstClr val="black"/>
                </a:solidFill>
              </a:rPr>
              <a:t>м.б</a:t>
            </a:r>
            <a:r>
              <a:rPr lang="ru-RU" sz="2200" i="1" dirty="0">
                <a:solidFill>
                  <a:prstClr val="black"/>
                </a:solidFill>
              </a:rPr>
              <a:t>. </a:t>
            </a:r>
            <a:r>
              <a:rPr lang="ru-RU" sz="2200" i="1">
                <a:solidFill>
                  <a:prstClr val="black"/>
                </a:solidFill>
              </a:rPr>
              <a:t>разработаны педагогом для коллег, а могут быть </a:t>
            </a:r>
            <a:r>
              <a:rPr lang="ru-RU" sz="2200" i="1">
                <a:solidFill>
                  <a:prstClr val="black"/>
                </a:solidFill>
              </a:rPr>
              <a:t>ссылки</a:t>
            </a:r>
            <a:r>
              <a:rPr lang="ru-RU" sz="2200" i="1" smtClean="0">
                <a:solidFill>
                  <a:prstClr val="black"/>
                </a:solidFill>
              </a:rPr>
              <a:t>)</a:t>
            </a:r>
            <a:endParaRPr lang="ru-RU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Малая родина </a:t>
            </a:r>
            <a:r>
              <a:rPr lang="ru-RU" sz="2400" i="1" dirty="0" smtClean="0"/>
              <a:t>(Родная сторона, Мой город, село..- история, знаменитые люди, важные даты)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Памятные даты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Здоровье-путь к успеху </a:t>
            </a:r>
            <a:r>
              <a:rPr lang="ru-RU" sz="2400" i="1" dirty="0" smtClean="0"/>
              <a:t>(электронные </a:t>
            </a:r>
            <a:r>
              <a:rPr lang="ru-RU" sz="2400" i="1" dirty="0" err="1" smtClean="0"/>
              <a:t>физминутки</a:t>
            </a:r>
            <a:r>
              <a:rPr lang="ru-RU" sz="2400" i="1" dirty="0" smtClean="0"/>
              <a:t>, комплексы упражнений ит. п.)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Творческая мастерская </a:t>
            </a:r>
            <a:r>
              <a:rPr lang="ru-RU" sz="2400" i="1" dirty="0" smtClean="0"/>
              <a:t>(работы учеников, родителей, мастер-классы (</a:t>
            </a:r>
            <a:r>
              <a:rPr lang="ru-RU" sz="2400" i="1" dirty="0" err="1" smtClean="0"/>
              <a:t>видеоуроки</a:t>
            </a:r>
            <a:r>
              <a:rPr lang="ru-RU" sz="2400" i="1" dirty="0" smtClean="0"/>
              <a:t>, ссылки на ресурсы)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Фотолетопись (фотогалерея)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65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161</TotalTime>
  <Words>388</Words>
  <Application>Microsoft Office PowerPoint</Application>
  <PresentationFormat>Экран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Профессиональный сайт  учителя</vt:lpstr>
      <vt:lpstr>О себе (Варианты названий раздела: Webfolio учителя; Портфолио; Визитная карточка)</vt:lpstr>
      <vt:lpstr>Коллегам (В помощь коллегам)</vt:lpstr>
      <vt:lpstr>Родителям (Для вас, родители!)</vt:lpstr>
      <vt:lpstr>Детям  Варианты названий раздела (Для вас, ребята!, Моим ученикам!)</vt:lpstr>
      <vt:lpstr>Обо всем для всех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сайт  учителя</dc:title>
  <dc:creator>Лазарева Н.А</dc:creator>
  <cp:lastModifiedBy>Лазарева Н.А</cp:lastModifiedBy>
  <cp:revision>11</cp:revision>
  <dcterms:created xsi:type="dcterms:W3CDTF">2020-02-05T05:20:39Z</dcterms:created>
  <dcterms:modified xsi:type="dcterms:W3CDTF">2020-02-05T08:02:36Z</dcterms:modified>
</cp:coreProperties>
</file>