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77144DC9-839C-4184-8EC9-9D705BBF7BDB}" type="datetimeFigureOut">
              <a:rPr lang="ru-RU" smtClean="0"/>
              <a:t>05.02.2020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C5BBFB3F-0B2A-4EED-BFA2-C68EC39BED20}" type="slidenum">
              <a:rPr lang="ru-RU" smtClean="0"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novicholya.blogspot.com/p/blog-page_8.html" TargetMode="External"/><Relationship Id="rId2" Type="http://schemas.openxmlformats.org/officeDocument/2006/relationships/hyperlink" Target="http://alla-anatolevna.ru/or-dlya-uchitelya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marina-muchina.ru/index.php?razdel=SHkola_roditelej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331640" y="476672"/>
            <a:ext cx="7406640" cy="3960440"/>
          </a:xfrm>
        </p:spPr>
        <p:txBody>
          <a:bodyPr>
            <a:noAutofit/>
          </a:bodyPr>
          <a:lstStyle/>
          <a:p>
            <a:pPr algn="ctr"/>
            <a:r>
              <a:rPr lang="ru-RU" sz="6000" dirty="0" smtClean="0"/>
              <a:t>Профессиональный сайт </a:t>
            </a:r>
            <a:br>
              <a:rPr lang="ru-RU" sz="6000" dirty="0" smtClean="0"/>
            </a:br>
            <a:r>
              <a:rPr lang="ru-RU" sz="6000" dirty="0" smtClean="0"/>
              <a:t>учителя</a:t>
            </a:r>
            <a:endParaRPr lang="ru-RU" sz="6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03648" y="4581128"/>
            <a:ext cx="7406640" cy="1752600"/>
          </a:xfrm>
        </p:spPr>
        <p:txBody>
          <a:bodyPr/>
          <a:lstStyle/>
          <a:p>
            <a:pPr algn="r"/>
            <a:endParaRPr lang="ru-RU" dirty="0" smtClean="0"/>
          </a:p>
          <a:p>
            <a:pPr algn="r"/>
            <a:r>
              <a:rPr lang="ru-RU" dirty="0" smtClean="0"/>
              <a:t>Подборка идей</a:t>
            </a:r>
          </a:p>
          <a:p>
            <a:pPr algn="r"/>
            <a:r>
              <a:rPr lang="ru-RU" dirty="0" smtClean="0"/>
              <a:t> для создания сайта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212444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116632"/>
            <a:ext cx="7498080" cy="1296144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/>
              <a:t>О себе</a:t>
            </a:r>
            <a:br>
              <a:rPr lang="ru-RU" dirty="0" smtClean="0"/>
            </a:br>
            <a:r>
              <a:rPr lang="ru-RU" sz="2700" dirty="0" smtClean="0"/>
              <a:t>(</a:t>
            </a:r>
            <a:r>
              <a:rPr lang="ru-RU" sz="2700" dirty="0" smtClean="0">
                <a:solidFill>
                  <a:srgbClr val="FF0000"/>
                </a:solidFill>
              </a:rPr>
              <a:t>Варианты названий раздела</a:t>
            </a:r>
            <a:r>
              <a:rPr lang="ru-RU" sz="2700" dirty="0" smtClean="0"/>
              <a:t>: </a:t>
            </a:r>
            <a:r>
              <a:rPr lang="en-US" sz="2700" dirty="0" err="1" smtClean="0"/>
              <a:t>Webfolio</a:t>
            </a:r>
            <a:r>
              <a:rPr lang="en-US" sz="2700" dirty="0" smtClean="0"/>
              <a:t> </a:t>
            </a:r>
            <a:r>
              <a:rPr lang="ru-RU" sz="2700" dirty="0" smtClean="0"/>
              <a:t>учителя; Портфолио; Визитная карточка)</a:t>
            </a:r>
            <a:endParaRPr lang="ru-RU" sz="27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15616" y="1447800"/>
            <a:ext cx="7818072" cy="5221560"/>
          </a:xfrm>
        </p:spPr>
        <p:txBody>
          <a:bodyPr/>
          <a:lstStyle/>
          <a:p>
            <a:pPr marL="82296" indent="0">
              <a:buNone/>
            </a:pPr>
            <a:r>
              <a:rPr lang="ru-RU" sz="2400" dirty="0" smtClean="0">
                <a:solidFill>
                  <a:srgbClr val="FF0000"/>
                </a:solidFill>
              </a:rPr>
              <a:t>Наполнение: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/>
              <a:t>ФИО, образование, стаж работы, категория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/>
              <a:t>повышение квалификации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/>
              <a:t>профессиональная  активность (конкурсы конференции, форумы), мои достижения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/>
              <a:t>ИКТ-компетентность (сетевая активность: сайты, форумы, блоги, личные странички на профессиональных порталах и т.п.)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/>
              <a:t>Публикации в СМИ, мои публикации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/>
              <a:t>Награды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/>
              <a:t>Экскурсии, поездки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/>
              <a:t>Хобби</a:t>
            </a:r>
          </a:p>
          <a:p>
            <a:pPr>
              <a:buFont typeface="Wingdings" pitchFamily="2" charset="2"/>
              <a:buChar char="v"/>
            </a:pP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14669946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87624" y="116632"/>
            <a:ext cx="7746064" cy="792088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800" dirty="0" smtClean="0"/>
              <a:t>Коллегам</a:t>
            </a:r>
            <a:br>
              <a:rPr lang="ru-RU" sz="2800" dirty="0" smtClean="0"/>
            </a:br>
            <a:r>
              <a:rPr lang="ru-RU" sz="2800" dirty="0" smtClean="0"/>
              <a:t>(В помощь коллегам)</a:t>
            </a: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15616" y="980728"/>
            <a:ext cx="7920880" cy="5688632"/>
          </a:xfrm>
        </p:spPr>
        <p:txBody>
          <a:bodyPr>
            <a:normAutofit fontScale="92500" lnSpcReduction="10000"/>
          </a:bodyPr>
          <a:lstStyle/>
          <a:p>
            <a:pPr marL="82296" indent="0">
              <a:buNone/>
            </a:pPr>
            <a:r>
              <a:rPr lang="ru-RU" sz="2400" dirty="0" smtClean="0">
                <a:solidFill>
                  <a:srgbClr val="FF0000"/>
                </a:solidFill>
              </a:rPr>
              <a:t>Наполнение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Нормативные документы 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Методическая копилка </a:t>
            </a:r>
            <a:r>
              <a:rPr lang="ru-RU" sz="2400" i="1" dirty="0" smtClean="0"/>
              <a:t>(конспекты уроков, презентации, интерактивные плакаты, контрольные и проверочные работы, наглядность и т.п.)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Авторские курсы: разработал, умею, могу научить)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Каталог аудио и видео материалов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Шаблоны презентаций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Полезные «кнопки» для педагогов (</a:t>
            </a: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  <a:hlinkClick r:id="rId2"/>
              </a:rPr>
              <a:t>ссылки на интернет –ресурсы)</a:t>
            </a:r>
            <a:endParaRPr lang="ru-RU" sz="2400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Интернет - уроки ( </a:t>
            </a: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  <a:hlinkClick r:id="rId3"/>
              </a:rPr>
              <a:t>ссылка</a:t>
            </a: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Конкурсы </a:t>
            </a:r>
            <a:r>
              <a:rPr lang="ru-RU" sz="2400" i="1" dirty="0" smtClean="0"/>
              <a:t>(</a:t>
            </a:r>
            <a:r>
              <a:rPr lang="ru-RU" sz="2400" i="1" dirty="0" err="1" smtClean="0"/>
              <a:t>м.б</a:t>
            </a:r>
            <a:r>
              <a:rPr lang="ru-RU" sz="2400" i="1" dirty="0" smtClean="0"/>
              <a:t>. разработаны педагогом для коллег, а могут быть ссылки)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Проекты</a:t>
            </a:r>
            <a:r>
              <a:rPr lang="ru-RU" sz="2400" i="1" dirty="0">
                <a:solidFill>
                  <a:prstClr val="black"/>
                </a:solidFill>
              </a:rPr>
              <a:t> (</a:t>
            </a:r>
            <a:r>
              <a:rPr lang="ru-RU" sz="2400" i="1" dirty="0" err="1">
                <a:solidFill>
                  <a:prstClr val="black"/>
                </a:solidFill>
              </a:rPr>
              <a:t>м.б</a:t>
            </a:r>
            <a:r>
              <a:rPr lang="ru-RU" sz="2400" i="1" dirty="0">
                <a:solidFill>
                  <a:prstClr val="black"/>
                </a:solidFill>
              </a:rPr>
              <a:t>. разработаны педагогом для коллег, а могут быть ссылки</a:t>
            </a:r>
            <a:endParaRPr lang="ru-RU" sz="2400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Форум</a:t>
            </a:r>
          </a:p>
          <a:p>
            <a:pPr>
              <a:buFont typeface="Wingdings" pitchFamily="2" charset="2"/>
              <a:buChar char="v"/>
            </a:pPr>
            <a:endParaRPr lang="ru-RU" sz="24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8495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87624" y="116632"/>
            <a:ext cx="7714104" cy="70609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Родителям (Для вас, родители!)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15616" y="980728"/>
            <a:ext cx="7920880" cy="5544616"/>
          </a:xfrm>
        </p:spPr>
        <p:txBody>
          <a:bodyPr>
            <a:normAutofit fontScale="85000" lnSpcReduction="20000"/>
          </a:bodyPr>
          <a:lstStyle/>
          <a:p>
            <a:pPr marL="82296" indent="0">
              <a:buNone/>
            </a:pPr>
            <a:r>
              <a:rPr lang="ru-RU" sz="2800" dirty="0" smtClean="0">
                <a:solidFill>
                  <a:srgbClr val="FF0000"/>
                </a:solidFill>
              </a:rPr>
              <a:t>Наполнение</a:t>
            </a:r>
          </a:p>
          <a:p>
            <a:r>
              <a:rPr lang="ru-RU" sz="2800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Видеоуроки</a:t>
            </a:r>
            <a:r>
              <a:rPr lang="ru-RU" sz="2800" dirty="0" smtClean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lang="ru-RU" sz="2800" dirty="0" smtClean="0">
                <a:hlinkClick r:id="rId2"/>
              </a:rPr>
              <a:t>(ссылка)</a:t>
            </a:r>
            <a:endParaRPr lang="ru-RU" sz="2800" dirty="0" smtClean="0"/>
          </a:p>
          <a:p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Статьи по воспитанию и развитию ребенка из журналов </a:t>
            </a:r>
            <a:r>
              <a:rPr lang="ru-RU" sz="2800" i="1" dirty="0" smtClean="0"/>
              <a:t>(активные)</a:t>
            </a:r>
          </a:p>
          <a:p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Школа родителей</a:t>
            </a:r>
          </a:p>
          <a:p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Подсказка для родителей </a:t>
            </a:r>
            <a:r>
              <a:rPr lang="ru-RU" sz="2800" i="1" dirty="0" smtClean="0"/>
              <a:t>(советы психологов, педиатров, логопедов, педагогов, ученых и т.п.)</a:t>
            </a:r>
          </a:p>
          <a:p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Ссылки на обучающие </a:t>
            </a:r>
            <a:r>
              <a:rPr lang="ru-RU" sz="2800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вебинары</a:t>
            </a:r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для родителей, </a:t>
            </a:r>
          </a:p>
          <a:p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активные </a:t>
            </a:r>
            <a:r>
              <a:rPr lang="ru-RU" sz="2800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банеры</a:t>
            </a:r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ru-RU" sz="2800" i="1" dirty="0" smtClean="0"/>
              <a:t>(сайты, учреждения, образовательные порталы и </a:t>
            </a:r>
            <a:r>
              <a:rPr lang="ru-RU" sz="2800" i="1" dirty="0" err="1" smtClean="0"/>
              <a:t>т.п</a:t>
            </a:r>
            <a:r>
              <a:rPr lang="ru-RU" sz="2800" i="1" dirty="0" smtClean="0"/>
              <a:t>)</a:t>
            </a:r>
          </a:p>
          <a:p>
            <a:pPr lvl="0">
              <a:buClr>
                <a:srgbClr val="3891A7"/>
              </a:buClr>
              <a:buFont typeface="Wingdings" pitchFamily="2" charset="2"/>
              <a:buChar char="v"/>
            </a:pPr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Домашний  репетитор </a:t>
            </a:r>
            <a:r>
              <a:rPr lang="ru-RU" sz="2800" i="1" dirty="0">
                <a:solidFill>
                  <a:prstClr val="black"/>
                </a:solidFill>
              </a:rPr>
              <a:t>(интерактивные упражнения, образовательные порталы, тренажеры по предметам</a:t>
            </a:r>
            <a:r>
              <a:rPr lang="ru-RU" sz="2800" i="1" dirty="0" smtClean="0">
                <a:solidFill>
                  <a:prstClr val="black"/>
                </a:solidFill>
              </a:rPr>
              <a:t>)</a:t>
            </a:r>
            <a:endParaRPr lang="ru-RU" sz="2800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r>
              <a:rPr lang="ru-RU" sz="2800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Предшкольная</a:t>
            </a:r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подготовка</a:t>
            </a:r>
          </a:p>
          <a:p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Анкеты и опросы</a:t>
            </a:r>
          </a:p>
          <a:p>
            <a:r>
              <a:rPr lang="ru-RU" sz="28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Обратная связь</a:t>
            </a:r>
          </a:p>
          <a:p>
            <a:endParaRPr lang="ru-RU" dirty="0" smtClean="0"/>
          </a:p>
          <a:p>
            <a:endParaRPr lang="ru-RU" dirty="0" smtClean="0"/>
          </a:p>
          <a:p>
            <a:pPr marL="82296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946363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15616" y="116632"/>
            <a:ext cx="7920880" cy="1224136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dirty="0" smtClean="0"/>
              <a:t>Детям </a:t>
            </a:r>
            <a:r>
              <a:rPr lang="ru-RU" sz="2400" dirty="0" smtClean="0"/>
              <a:t/>
            </a:r>
            <a:br>
              <a:rPr lang="ru-RU" sz="2400" dirty="0" smtClean="0"/>
            </a:br>
            <a:r>
              <a:rPr lang="ru-RU" sz="2400" dirty="0" smtClean="0">
                <a:solidFill>
                  <a:srgbClr val="FF0000"/>
                </a:solidFill>
              </a:rPr>
              <a:t>Варианты названий раздела</a:t>
            </a:r>
            <a:br>
              <a:rPr lang="ru-RU" sz="2400" dirty="0" smtClean="0">
                <a:solidFill>
                  <a:srgbClr val="FF0000"/>
                </a:solidFill>
              </a:rPr>
            </a:br>
            <a:r>
              <a:rPr lang="ru-RU" sz="2400" dirty="0" smtClean="0">
                <a:solidFill>
                  <a:srgbClr val="C00000"/>
                </a:solidFill>
              </a:rPr>
              <a:t>(Для вас, ребята!, Моим ученикам!)</a:t>
            </a:r>
            <a:endParaRPr lang="ru-RU" sz="2400" dirty="0">
              <a:solidFill>
                <a:srgbClr val="C0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15616" y="1447800"/>
            <a:ext cx="7920880" cy="5293568"/>
          </a:xfrm>
        </p:spPr>
        <p:txBody>
          <a:bodyPr>
            <a:normAutofit fontScale="92500" lnSpcReduction="20000"/>
          </a:bodyPr>
          <a:lstStyle/>
          <a:p>
            <a:pPr marL="82296" indent="0">
              <a:buNone/>
            </a:pPr>
            <a:r>
              <a:rPr lang="ru-RU" sz="2800" dirty="0" smtClean="0">
                <a:solidFill>
                  <a:srgbClr val="FF0000"/>
                </a:solidFill>
              </a:rPr>
              <a:t>Наполнение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Законы нашего класса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Расписание уроков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Страничка ПДД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Домашний репетитор </a:t>
            </a:r>
            <a:r>
              <a:rPr lang="ru-RU" sz="2400" i="1" dirty="0" smtClean="0"/>
              <a:t>(интерактивные упражнения, образовательные порталы, тренажеры по предметам)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Для подготовки </a:t>
            </a:r>
            <a:r>
              <a:rPr lang="ru-RU" sz="24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к урокам </a:t>
            </a:r>
            <a:r>
              <a:rPr lang="ru-RU" sz="2400" dirty="0"/>
              <a:t>(</a:t>
            </a:r>
            <a:r>
              <a:rPr lang="ru-RU" sz="2400" i="1" dirty="0"/>
              <a:t>будут размещаться ссылки на словари, справочники, дополнительную литературу по </a:t>
            </a:r>
            <a:r>
              <a:rPr lang="ru-RU" sz="2400" i="1" dirty="0" smtClean="0"/>
              <a:t>предметам)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Развивайка</a:t>
            </a: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(</a:t>
            </a:r>
            <a:r>
              <a:rPr lang="ru-RU" sz="2400" i="1" dirty="0" smtClean="0"/>
              <a:t>электронные тренажеры для мозга: интернет-игры на развитие памяти, внимания, мышления)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Юные исследователи </a:t>
            </a:r>
            <a:r>
              <a:rPr lang="ru-RU" sz="2400" i="1" dirty="0" smtClean="0"/>
              <a:t>(активные ссылки, </a:t>
            </a:r>
            <a:r>
              <a:rPr lang="ru-RU" sz="2400" i="1" dirty="0" err="1" smtClean="0"/>
              <a:t>банеры</a:t>
            </a:r>
            <a:r>
              <a:rPr lang="ru-RU" sz="2400" i="1" dirty="0" smtClean="0"/>
              <a:t> на интернет ресурсы для написания исследовательских работ и проектов)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Игры и конкурсы сайта</a:t>
            </a:r>
          </a:p>
          <a:p>
            <a:pPr>
              <a:buFont typeface="Wingdings" pitchFamily="2" charset="2"/>
              <a:buChar char="v"/>
            </a:pPr>
            <a:endParaRPr lang="ru-RU" sz="2400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>
              <a:buFont typeface="Wingdings" pitchFamily="2" charset="2"/>
              <a:buChar char="v"/>
            </a:pPr>
            <a:endParaRPr lang="ru-RU" sz="24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501477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43608" y="116632"/>
            <a:ext cx="7890080" cy="648072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/>
              <a:t>Обо всем для всех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15616" y="764704"/>
            <a:ext cx="7920880" cy="5904656"/>
          </a:xfrm>
        </p:spPr>
        <p:txBody>
          <a:bodyPr>
            <a:normAutofit/>
          </a:bodyPr>
          <a:lstStyle/>
          <a:p>
            <a:pPr marL="82296" indent="0">
              <a:buNone/>
            </a:pPr>
            <a:r>
              <a:rPr lang="ru-RU" sz="2400" dirty="0" smtClean="0">
                <a:solidFill>
                  <a:srgbClr val="FF0000"/>
                </a:solidFill>
              </a:rPr>
              <a:t>Наполнение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Объявления, новости, актуальная информация</a:t>
            </a:r>
          </a:p>
          <a:p>
            <a:pPr lvl="0">
              <a:buClr>
                <a:srgbClr val="3891A7"/>
              </a:buCl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Виртуальные экскурсии (</a:t>
            </a:r>
            <a:r>
              <a:rPr lang="ru-RU" sz="2200" i="1" dirty="0">
                <a:solidFill>
                  <a:prstClr val="black"/>
                </a:solidFill>
              </a:rPr>
              <a:t>(</a:t>
            </a:r>
            <a:r>
              <a:rPr lang="ru-RU" sz="2200" i="1" dirty="0" err="1">
                <a:solidFill>
                  <a:prstClr val="black"/>
                </a:solidFill>
              </a:rPr>
              <a:t>м.б</a:t>
            </a:r>
            <a:r>
              <a:rPr lang="ru-RU" sz="2200" i="1" dirty="0">
                <a:solidFill>
                  <a:prstClr val="black"/>
                </a:solidFill>
              </a:rPr>
              <a:t>. </a:t>
            </a:r>
            <a:r>
              <a:rPr lang="ru-RU" sz="2200" i="1">
                <a:solidFill>
                  <a:prstClr val="black"/>
                </a:solidFill>
              </a:rPr>
              <a:t>разработаны педагогом для коллег, а могут быть </a:t>
            </a:r>
            <a:r>
              <a:rPr lang="ru-RU" sz="2200" i="1">
                <a:solidFill>
                  <a:prstClr val="black"/>
                </a:solidFill>
              </a:rPr>
              <a:t>ссылки</a:t>
            </a:r>
            <a:r>
              <a:rPr lang="ru-RU" sz="2200" i="1" smtClean="0">
                <a:solidFill>
                  <a:prstClr val="black"/>
                </a:solidFill>
              </a:rPr>
              <a:t>)</a:t>
            </a:r>
            <a:endParaRPr lang="ru-RU" sz="2400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Малая родина </a:t>
            </a:r>
            <a:r>
              <a:rPr lang="ru-RU" sz="2400" i="1" dirty="0" smtClean="0"/>
              <a:t>(Родная сторона, Мой город, село..- история, знаменитые люди, важные даты)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Памятные даты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Здоровье-путь к успеху </a:t>
            </a:r>
            <a:r>
              <a:rPr lang="ru-RU" sz="2400" i="1" dirty="0" smtClean="0"/>
              <a:t>(электронные </a:t>
            </a:r>
            <a:r>
              <a:rPr lang="ru-RU" sz="2400" i="1" dirty="0" err="1" smtClean="0"/>
              <a:t>физминутки</a:t>
            </a:r>
            <a:r>
              <a:rPr lang="ru-RU" sz="2400" i="1" dirty="0" smtClean="0"/>
              <a:t>, комплексы упражнений ит. п.)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Творческая мастерская </a:t>
            </a:r>
            <a:r>
              <a:rPr lang="ru-RU" sz="2400" i="1" dirty="0" smtClean="0"/>
              <a:t>(работы учеников, родителей, мастер-классы (</a:t>
            </a:r>
            <a:r>
              <a:rPr lang="ru-RU" sz="2400" i="1" dirty="0" err="1" smtClean="0"/>
              <a:t>видеоуроки</a:t>
            </a:r>
            <a:r>
              <a:rPr lang="ru-RU" sz="2400" i="1" dirty="0" smtClean="0"/>
              <a:t>, ссылки на ресурсы)</a:t>
            </a:r>
          </a:p>
          <a:p>
            <a:pPr>
              <a:buFont typeface="Wingdings" pitchFamily="2" charset="2"/>
              <a:buChar char="v"/>
            </a:pPr>
            <a:r>
              <a:rPr lang="ru-RU" sz="24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Фотолетопись (фотогалерея)</a:t>
            </a:r>
          </a:p>
          <a:p>
            <a:pPr>
              <a:buFont typeface="Wingdings" pitchFamily="2" charset="2"/>
              <a:buChar char="v"/>
            </a:pPr>
            <a:endParaRPr lang="ru-RU" sz="24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746535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161</TotalTime>
  <Words>388</Words>
  <Application>Microsoft Office PowerPoint</Application>
  <PresentationFormat>Экран (4:3)</PresentationFormat>
  <Paragraphs>58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Солнцестояние</vt:lpstr>
      <vt:lpstr>Профессиональный сайт  учителя</vt:lpstr>
      <vt:lpstr>О себе (Варианты названий раздела: Webfolio учителя; Портфолио; Визитная карточка)</vt:lpstr>
      <vt:lpstr>Коллегам (В помощь коллегам)</vt:lpstr>
      <vt:lpstr>Родителям (Для вас, родители!)</vt:lpstr>
      <vt:lpstr>Детям  Варианты названий раздела (Для вас, ребята!, Моим ученикам!)</vt:lpstr>
      <vt:lpstr>Обо всем для всех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Профессиональный сайт  учителя</dc:title>
  <dc:creator>Лазарева Н.А</dc:creator>
  <cp:lastModifiedBy>Лазарева Н.А</cp:lastModifiedBy>
  <cp:revision>11</cp:revision>
  <dcterms:created xsi:type="dcterms:W3CDTF">2020-02-05T05:20:39Z</dcterms:created>
  <dcterms:modified xsi:type="dcterms:W3CDTF">2020-02-05T08:02:36Z</dcterms:modified>
</cp:coreProperties>
</file>

<file path=docProps/thumbnail.jpeg>
</file>