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3"/>
  </p:notesMasterIdLst>
  <p:sldIdLst>
    <p:sldId id="260" r:id="rId2"/>
    <p:sldId id="263" r:id="rId3"/>
    <p:sldId id="271" r:id="rId4"/>
    <p:sldId id="268" r:id="rId5"/>
    <p:sldId id="272" r:id="rId6"/>
    <p:sldId id="269" r:id="rId7"/>
    <p:sldId id="273" r:id="rId8"/>
    <p:sldId id="274" r:id="rId9"/>
    <p:sldId id="277" r:id="rId10"/>
    <p:sldId id="278" r:id="rId11"/>
    <p:sldId id="280" r:id="rId12"/>
    <p:sldId id="275" r:id="rId13"/>
    <p:sldId id="279" r:id="rId14"/>
    <p:sldId id="276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1" r:id="rId36"/>
    <p:sldId id="302" r:id="rId37"/>
    <p:sldId id="303" r:id="rId38"/>
    <p:sldId id="304" r:id="rId39"/>
    <p:sldId id="309" r:id="rId40"/>
    <p:sldId id="310" r:id="rId41"/>
    <p:sldId id="311" r:id="rId42"/>
    <p:sldId id="312" r:id="rId43"/>
    <p:sldId id="313" r:id="rId44"/>
    <p:sldId id="314" r:id="rId45"/>
    <p:sldId id="316" r:id="rId46"/>
    <p:sldId id="305" r:id="rId47"/>
    <p:sldId id="306" r:id="rId48"/>
    <p:sldId id="307" r:id="rId49"/>
    <p:sldId id="308" r:id="rId50"/>
    <p:sldId id="317" r:id="rId51"/>
    <p:sldId id="315" r:id="rId52"/>
  </p:sldIdLst>
  <p:sldSz cx="9144000" cy="6858000" type="screen4x3"/>
  <p:notesSz cx="6858000" cy="9144000"/>
  <p:embeddedFontLst>
    <p:embeddedFont>
      <p:font typeface="Arial Black" panose="020B0A04020102020204" pitchFamily="34" charset="0"/>
      <p:bold r:id="rId54"/>
    </p:embeddedFont>
    <p:embeddedFont>
      <p:font typeface="Matilda" panose="020B0604020202020204" charset="0"/>
      <p:regular r:id="rId55"/>
    </p:embeddedFont>
    <p:embeddedFont>
      <p:font typeface="Calibri" panose="020F0502020204030204" pitchFamily="34" charset="0"/>
      <p:regular r:id="rId56"/>
      <p:bold r:id="rId57"/>
      <p:italic r:id="rId58"/>
      <p:boldItalic r:id="rId59"/>
    </p:embeddedFont>
    <p:embeddedFont>
      <p:font typeface="Helvetica" panose="020B0604020202020204" pitchFamily="34" charset="0"/>
      <p:regular r:id="rId60"/>
      <p:bold r:id="rId61"/>
      <p:italic r:id="rId62"/>
      <p:boldItalic r:id="rId6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8E0000"/>
    <a:srgbClr val="B05408"/>
    <a:srgbClr val="6CA62C"/>
    <a:srgbClr val="5F9127"/>
    <a:srgbClr val="456A1C"/>
    <a:srgbClr val="DEA900"/>
    <a:srgbClr val="E4931C"/>
    <a:srgbClr val="FFE89F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390" y="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openxmlformats.org/officeDocument/2006/relationships/font" Target="fonts/font10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61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2062E3-99ED-423A-ABA2-D3AB4CCFB706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1A18F6-399C-4D65-B42E-E39BEAF177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378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A18F6-399C-4D65-B42E-E39BEAF177C9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13.03.2019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940706" y="1589406"/>
            <a:ext cx="5976664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u="none" strike="noStrike" kern="1200" normalizeH="0" baseline="0" noProof="0" dirty="0">
              <a:ln w="11430"/>
              <a:blipFill>
                <a:blip r:embed="rId2"/>
                <a:tile tx="0" ty="0" sx="50000" sy="50000" flip="none" algn="tl"/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2" y="3261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1415516"/>
            <a:ext cx="600997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rgbClr val="0000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Интеллектуальная игра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rgbClr val="0000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Для </a:t>
            </a:r>
            <a:r>
              <a:rPr lang="ru-RU" sz="3200" b="1" cap="all" smtClean="0">
                <a:ln w="9000" cmpd="sng">
                  <a:solidFill>
                    <a:srgbClr val="0000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3-4 классов</a:t>
            </a:r>
            <a:endParaRPr lang="ru-RU" sz="3200" b="1" cap="all" spc="0" dirty="0">
              <a:ln w="9000" cmpd="sng">
                <a:solidFill>
                  <a:srgbClr val="00000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79633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329" y="4344216"/>
            <a:ext cx="904933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>
                  <a:solidFill>
                    <a:srgbClr val="0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«Мой Пермский край»</a:t>
            </a:r>
            <a:endParaRPr lang="ru-RU" sz="6600" b="1" cap="none" spc="50" dirty="0">
              <a:ln w="11430">
                <a:solidFill>
                  <a:srgbClr val="0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5780275"/>
            <a:ext cx="538262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Приготовила учитель начальных классов</a:t>
            </a:r>
          </a:p>
          <a:p>
            <a:pPr algn="ctr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МБОУ «</a:t>
            </a:r>
            <a:r>
              <a:rPr lang="ru-RU" sz="1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Черновская</a:t>
            </a:r>
            <a:r>
              <a:rPr lang="ru-RU" sz="16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СОШ»</a:t>
            </a:r>
            <a:endParaRPr lang="ru-RU" sz="1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1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Механошина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Екатерина Ивановна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Вопрос 4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b="1" dirty="0" smtClean="0"/>
              <a:t>Древнее название нашей Пермской земли «пера </a:t>
            </a:r>
            <a:r>
              <a:rPr lang="ru-RU" b="1" dirty="0" err="1" smtClean="0"/>
              <a:t>ма</a:t>
            </a:r>
            <a:r>
              <a:rPr lang="ru-RU" b="1" dirty="0" smtClean="0"/>
              <a:t>» Как переводится это название?</a:t>
            </a:r>
          </a:p>
          <a:p>
            <a:pPr>
              <a:buNone/>
            </a:pPr>
            <a:r>
              <a:rPr lang="ru-RU" dirty="0" smtClean="0"/>
              <a:t>     А) Далекая земля     В) Северная земля</a:t>
            </a:r>
          </a:p>
          <a:p>
            <a:pPr>
              <a:buNone/>
            </a:pPr>
            <a:r>
              <a:rPr lang="ru-RU" dirty="0" smtClean="0"/>
              <a:t>      Б)Ближняя земля      Г) Наша земля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352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</a:rPr>
              <a:t>               </a:t>
            </a:r>
            <a:r>
              <a:rPr lang="ru-RU" sz="4400" b="1" dirty="0" smtClean="0">
                <a:solidFill>
                  <a:schemeClr val="tx2"/>
                </a:solidFill>
              </a:rPr>
              <a:t>А)   Далёкая земля</a:t>
            </a:r>
            <a:endParaRPr lang="ru-RU" sz="4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E0000"/>
                </a:solidFill>
              </a:rPr>
              <a:t>Вопрос 5</a:t>
            </a:r>
            <a:endParaRPr lang="ru-RU" b="1" dirty="0">
              <a:solidFill>
                <a:srgbClr val="8E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b="1" dirty="0" smtClean="0"/>
              <a:t>       </a:t>
            </a:r>
            <a:r>
              <a:rPr lang="ru-RU" sz="4000" b="1" dirty="0" smtClean="0"/>
              <a:t>Главная река Пермского края?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1571612"/>
            <a:ext cx="6429420" cy="466133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Кама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52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E0000"/>
                </a:solidFill>
              </a:rPr>
              <a:t>Вопрос 6</a:t>
            </a:r>
            <a:endParaRPr lang="ru-RU" b="1" dirty="0">
              <a:solidFill>
                <a:srgbClr val="8E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 Каждый город Пермского края чем то знаменит определи в каком городе, какой музей. (задание на карточках, соединить стрелочками)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</a:t>
            </a:r>
            <a:r>
              <a:rPr lang="ru-RU" b="1" dirty="0" smtClean="0">
                <a:solidFill>
                  <a:srgbClr val="002060"/>
                </a:solidFill>
              </a:rPr>
              <a:t>ЛЫСЬВА - музей касок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      НЫТВА –   музей ложек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      КУНГУР – ледяная пещера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      СОЛИКАМСК – музей соли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      СУКСУН – музей самоваров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Лысьва- музей каски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800px-Музей_каски_(Лысьва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1571612"/>
            <a:ext cx="6513016" cy="4884762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Нытва – музей ложек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c898b4f8-68ef-44b0-8645-983d7e014cd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1571612"/>
            <a:ext cx="6572296" cy="4929222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Кунгур- ледяная пещера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kungurskaya-peshhera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571612"/>
            <a:ext cx="7161723" cy="4768865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Соликамск- музей соли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558ba424e0d084.1801779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1736" y="1406480"/>
            <a:ext cx="4214842" cy="5048286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5"/>
          <p:cNvSpPr>
            <a:spLocks noGrp="1"/>
          </p:cNvSpPr>
          <p:nvPr>
            <p:ph idx="1"/>
          </p:nvPr>
        </p:nvSpPr>
        <p:spPr>
          <a:xfrm rot="20588046">
            <a:off x="468313" y="1341438"/>
            <a:ext cx="8207375" cy="489585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</a:t>
            </a:r>
            <a:r>
              <a:rPr lang="ru-RU" sz="4800" b="1" dirty="0" smtClean="0">
                <a:solidFill>
                  <a:srgbClr val="0070C0"/>
                </a:solidFill>
              </a:rPr>
              <a:t>Представление команд.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8" name="Рисунок 7" descr="hello_html_m4a38ec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0"/>
            <a:ext cx="2857520" cy="2714620"/>
          </a:xfrm>
          <a:prstGeom prst="rect">
            <a:avLst/>
          </a:prstGeom>
        </p:spPr>
      </p:pic>
      <p:pic>
        <p:nvPicPr>
          <p:cNvPr id="10" name="Рисунок 9" descr="hello_html_73f7d8f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3399939"/>
            <a:ext cx="2714644" cy="3029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52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Суксун - музей самоваров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suksun-samova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357298"/>
            <a:ext cx="6358486" cy="4768865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E0000"/>
                </a:solidFill>
              </a:rPr>
              <a:t>Вопрос 7</a:t>
            </a:r>
            <a:endParaRPr lang="ru-RU" b="1" dirty="0">
              <a:solidFill>
                <a:srgbClr val="8E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В 1982 году для охраны ненарушенных участков коренной горной тайги Предуралья и Урала был основан природный заповедник на Среднем Урале, в самой высокой части его западного склона, расположен живописный горный хребет. Само имя которого на уральском диалекте означает «красивый, чудесный.» 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заповедник </a:t>
            </a:r>
            <a:r>
              <a:rPr lang="ru-RU" b="1" dirty="0" err="1" smtClean="0">
                <a:solidFill>
                  <a:srgbClr val="002060"/>
                </a:solidFill>
              </a:rPr>
              <a:t>Басеги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zapovednik_basegi_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0319" y="1428736"/>
            <a:ext cx="6874283" cy="4697427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E0000"/>
                </a:solidFill>
              </a:rPr>
              <a:t>Вопрос 8</a:t>
            </a:r>
            <a:endParaRPr lang="ru-RU" b="1" dirty="0">
              <a:solidFill>
                <a:srgbClr val="8E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    Как называется фестиваль воздухоплавания в Кунгуре?</a:t>
            </a:r>
            <a:endParaRPr lang="ru-RU" sz="48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Небесная Ярмарка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6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500174"/>
            <a:ext cx="7008686" cy="4643470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E0000"/>
                </a:solidFill>
              </a:rPr>
              <a:t>Вопрос 9</a:t>
            </a:r>
            <a:endParaRPr lang="ru-RU" b="1" dirty="0">
              <a:solidFill>
                <a:srgbClr val="8E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ru-RU" sz="4000" dirty="0" smtClean="0"/>
              <a:t>   </a:t>
            </a:r>
            <a:r>
              <a:rPr lang="ru-RU" sz="4000" b="1" dirty="0" smtClean="0"/>
              <a:t>Чей башмачок можно найти в лесах Пермского края?</a:t>
            </a:r>
            <a:endParaRPr lang="ru-RU" sz="4000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4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357166"/>
            <a:ext cx="7929618" cy="6072230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E0000"/>
                </a:solidFill>
              </a:rPr>
              <a:t>Вопрос 10</a:t>
            </a:r>
            <a:endParaRPr lang="ru-RU" b="1" dirty="0">
              <a:solidFill>
                <a:srgbClr val="8E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dirty="0" smtClean="0"/>
              <a:t>    </a:t>
            </a:r>
            <a:r>
              <a:rPr lang="ru-RU" b="1" dirty="0" smtClean="0"/>
              <a:t>Зачеркни одинаковые буквы. Из оставшихся букв составь название птицы Пермского края, которая любит нырять в ледяную воду.</a:t>
            </a:r>
          </a:p>
          <a:p>
            <a:pPr lvl="0"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</a:t>
            </a:r>
            <a:r>
              <a:rPr lang="ru-RU" b="1" dirty="0" smtClean="0">
                <a:solidFill>
                  <a:srgbClr val="002060"/>
                </a:solidFill>
              </a:rPr>
              <a:t>СИМОЛРЯУМСРТПУКИАТ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Оляпка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306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1352362"/>
            <a:ext cx="6500858" cy="4792061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8E0000"/>
                </a:solidFill>
              </a:rPr>
              <a:t>Вопрос 11</a:t>
            </a:r>
            <a:endParaRPr lang="ru-RU" b="1" dirty="0">
              <a:solidFill>
                <a:srgbClr val="8E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/>
              <a:t>Много рек Пермского края оканчиваются на слог «</a:t>
            </a:r>
            <a:r>
              <a:rPr lang="ru-RU" b="1" dirty="0" err="1" smtClean="0"/>
              <a:t>ва</a:t>
            </a:r>
            <a:r>
              <a:rPr lang="ru-RU" b="1" dirty="0" smtClean="0"/>
              <a:t>» как с коми –пермяцкого переводится этот слог? Напишите как можно больше рек оканчивающихся на «</a:t>
            </a:r>
            <a:r>
              <a:rPr lang="ru-RU" b="1" dirty="0" err="1" smtClean="0"/>
              <a:t>ва</a:t>
            </a:r>
            <a:r>
              <a:rPr lang="ru-RU" b="1" dirty="0" smtClean="0"/>
              <a:t>»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_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09" y="339306"/>
            <a:ext cx="8215369" cy="6161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357166"/>
            <a:ext cx="7596745" cy="5697559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E0000"/>
                </a:solidFill>
              </a:rPr>
              <a:t>Вопрос 12</a:t>
            </a:r>
            <a:endParaRPr lang="ru-RU" b="1" dirty="0">
              <a:solidFill>
                <a:srgbClr val="8E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dirty="0" smtClean="0"/>
              <a:t>    </a:t>
            </a:r>
            <a:r>
              <a:rPr lang="ru-RU" b="1" dirty="0" smtClean="0"/>
              <a:t>В </a:t>
            </a:r>
            <a:r>
              <a:rPr lang="ru-RU" b="1" dirty="0" err="1" smtClean="0"/>
              <a:t>Прикамье</a:t>
            </a:r>
            <a:r>
              <a:rPr lang="ru-RU" b="1" dirty="0" smtClean="0"/>
              <a:t> есть «лесные» и «соленые» названия рек. Распределите их:</a:t>
            </a: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    </a:t>
            </a:r>
            <a:r>
              <a:rPr lang="ru-RU" b="1" dirty="0" err="1" smtClean="0">
                <a:solidFill>
                  <a:srgbClr val="0070C0"/>
                </a:solidFill>
              </a:rPr>
              <a:t>Усолка</a:t>
            </a:r>
            <a:r>
              <a:rPr lang="ru-RU" b="1" dirty="0" smtClean="0">
                <a:solidFill>
                  <a:srgbClr val="0070C0"/>
                </a:solidFill>
              </a:rPr>
              <a:t>, Ольховка, Ореховка, </a:t>
            </a:r>
            <a:r>
              <a:rPr lang="ru-RU" b="1" dirty="0" err="1" smtClean="0">
                <a:solidFill>
                  <a:srgbClr val="0070C0"/>
                </a:solidFill>
              </a:rPr>
              <a:t>Солоная</a:t>
            </a:r>
            <a:r>
              <a:rPr lang="ru-RU" b="1" dirty="0" smtClean="0">
                <a:solidFill>
                  <a:srgbClr val="0070C0"/>
                </a:solidFill>
              </a:rPr>
              <a:t>, </a:t>
            </a:r>
            <a:r>
              <a:rPr lang="ru-RU" b="1" dirty="0" err="1" smtClean="0">
                <a:solidFill>
                  <a:srgbClr val="0070C0"/>
                </a:solidFill>
              </a:rPr>
              <a:t>Еловка</a:t>
            </a:r>
            <a:r>
              <a:rPr lang="ru-RU" b="1" dirty="0" smtClean="0">
                <a:solidFill>
                  <a:srgbClr val="0070C0"/>
                </a:solidFill>
              </a:rPr>
              <a:t>, Пихтовка, </a:t>
            </a:r>
            <a:r>
              <a:rPr lang="ru-RU" b="1" dirty="0" err="1" smtClean="0">
                <a:solidFill>
                  <a:srgbClr val="0070C0"/>
                </a:solidFill>
              </a:rPr>
              <a:t>Солониха</a:t>
            </a:r>
            <a:r>
              <a:rPr lang="ru-RU" b="1" dirty="0" smtClean="0">
                <a:solidFill>
                  <a:srgbClr val="0070C0"/>
                </a:solidFill>
              </a:rPr>
              <a:t>, Сосновая, Березовка, Рассольная, </a:t>
            </a:r>
            <a:r>
              <a:rPr lang="ru-RU" b="1" dirty="0" err="1" smtClean="0">
                <a:solidFill>
                  <a:srgbClr val="0070C0"/>
                </a:solidFill>
              </a:rPr>
              <a:t>Липовка</a:t>
            </a:r>
            <a:r>
              <a:rPr lang="ru-RU" b="1" dirty="0" smtClean="0">
                <a:solidFill>
                  <a:srgbClr val="0070C0"/>
                </a:solidFill>
              </a:rPr>
              <a:t>, Лиственничная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Реки </a:t>
            </a:r>
            <a:r>
              <a:rPr lang="ru-RU" b="1" dirty="0" err="1" smtClean="0">
                <a:solidFill>
                  <a:srgbClr val="002060"/>
                </a:solidFill>
              </a:rPr>
              <a:t>Прикамья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571612"/>
          <a:ext cx="822960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«Лесные» названия»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«Соленые» названия»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Ольховка, Ореховка, </a:t>
                      </a:r>
                      <a:r>
                        <a:rPr lang="ru-RU" sz="3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Еловка</a:t>
                      </a:r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Пихтовка, Сосновая, Березовка, </a:t>
                      </a:r>
                      <a:r>
                        <a:rPr lang="ru-RU" sz="3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Липовка</a:t>
                      </a:r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Лиственничная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Усолка</a:t>
                      </a:r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3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Солоная</a:t>
                      </a:r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3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Солониха</a:t>
                      </a:r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Рассольная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E0000"/>
                </a:solidFill>
              </a:rPr>
              <a:t>Вопрос 13</a:t>
            </a:r>
            <a:endParaRPr lang="ru-RU" b="1" dirty="0">
              <a:solidFill>
                <a:srgbClr val="8E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dirty="0" smtClean="0"/>
              <a:t>    </a:t>
            </a:r>
            <a:r>
              <a:rPr lang="ru-RU" b="1" dirty="0" smtClean="0"/>
              <a:t>Это насекомое очень распространено в нашем крае.</a:t>
            </a:r>
          </a:p>
          <a:p>
            <a:pPr>
              <a:buNone/>
            </a:pPr>
            <a:r>
              <a:rPr lang="ru-RU" dirty="0" smtClean="0"/>
              <a:t>   Из-за тебя бью себя,</a:t>
            </a:r>
          </a:p>
          <a:p>
            <a:pPr>
              <a:buNone/>
            </a:pPr>
            <a:r>
              <a:rPr lang="ru-RU" dirty="0" smtClean="0"/>
              <a:t>   Из-за себя бью тебя.</a:t>
            </a:r>
          </a:p>
          <a:p>
            <a:pPr>
              <a:buNone/>
            </a:pPr>
            <a:r>
              <a:rPr lang="ru-RU" dirty="0" smtClean="0"/>
              <a:t>    А когда убью тебя</a:t>
            </a:r>
          </a:p>
          <a:p>
            <a:pPr>
              <a:buNone/>
            </a:pPr>
            <a:r>
              <a:rPr lang="ru-RU" dirty="0" smtClean="0"/>
              <a:t>   Прольется кровь моя</a:t>
            </a:r>
          </a:p>
          <a:p>
            <a:pPr>
              <a:buNone/>
            </a:pPr>
            <a:r>
              <a:rPr lang="ru-RU" dirty="0" smtClean="0"/>
              <a:t>    Кто это?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Комар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51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62716" y="1357298"/>
            <a:ext cx="6341576" cy="4768865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E0000"/>
                </a:solidFill>
              </a:rPr>
              <a:t>Вопрос 14</a:t>
            </a:r>
            <a:endParaRPr lang="ru-RU" b="1" dirty="0">
              <a:solidFill>
                <a:srgbClr val="8E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/>
              <a:t>Архитектурно- этнографический музей под открытым небом.</a:t>
            </a:r>
            <a:endParaRPr lang="ru-RU" sz="4000" b="1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002060"/>
                </a:solidFill>
              </a:rPr>
              <a:t>Хохловка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96491382_Derevenskiy_prazdni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99240" y="1428736"/>
            <a:ext cx="7001069" cy="4697427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Вопрос 15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400" b="1" dirty="0" smtClean="0"/>
              <a:t>Назовите фамилию пермского детского писателя, автора сказки «Капитан Коко и зеленое стеклышко» </a:t>
            </a:r>
            <a:endParaRPr lang="ru-RU" sz="4400" b="1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Лев Кузьмин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4" name="Содержимое 13" descr="0dcadf3605f919067558ae1bae03db9f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00628" y="1500174"/>
            <a:ext cx="3571900" cy="4643470"/>
          </a:xfrm>
        </p:spPr>
      </p:pic>
      <p:pic>
        <p:nvPicPr>
          <p:cNvPr id="13" name="Содержимое 12" descr="1088488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071538" y="1500174"/>
            <a:ext cx="3643338" cy="4643470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E0000"/>
                </a:solidFill>
              </a:rPr>
              <a:t>Вопрос 16</a:t>
            </a:r>
            <a:endParaRPr lang="ru-RU" b="1" dirty="0">
              <a:solidFill>
                <a:srgbClr val="8E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      Какое полезное ископаемое называют «черным золотом?» </a:t>
            </a:r>
            <a:endParaRPr lang="ru-RU" sz="4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285728"/>
            <a:ext cx="8208912" cy="595158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</a:t>
            </a:r>
          </a:p>
          <a:p>
            <a:pPr>
              <a:buNone/>
            </a:pPr>
            <a:r>
              <a:rPr lang="ru-RU" sz="4000" b="1" dirty="0" smtClean="0"/>
              <a:t>                      </a:t>
            </a:r>
            <a:r>
              <a:rPr lang="ru-RU" sz="4000" b="1" dirty="0" smtClean="0">
                <a:solidFill>
                  <a:srgbClr val="C00000"/>
                </a:solidFill>
              </a:rPr>
              <a:t>Вопрос 1</a:t>
            </a:r>
          </a:p>
          <a:p>
            <a:pPr>
              <a:buNone/>
            </a:pPr>
            <a:r>
              <a:rPr lang="ru-RU" dirty="0" smtClean="0"/>
              <a:t>            </a:t>
            </a:r>
            <a:r>
              <a:rPr lang="ru-RU" sz="4800" dirty="0" smtClean="0"/>
              <a:t>Пермь – пермяки</a:t>
            </a:r>
          </a:p>
          <a:p>
            <a:pPr>
              <a:buNone/>
            </a:pPr>
            <a:r>
              <a:rPr lang="ru-RU" sz="4800" dirty="0" smtClean="0"/>
              <a:t>        Сива – </a:t>
            </a:r>
            <a:r>
              <a:rPr lang="ru-RU" sz="4800" dirty="0" err="1" smtClean="0"/>
              <a:t>сивинцы</a:t>
            </a:r>
            <a:endParaRPr lang="ru-RU" sz="4800" dirty="0" smtClean="0"/>
          </a:p>
          <a:p>
            <a:pPr>
              <a:buNone/>
            </a:pPr>
            <a:r>
              <a:rPr lang="ru-RU" sz="4800" dirty="0" smtClean="0"/>
              <a:t>        Нытва -</a:t>
            </a:r>
            <a:r>
              <a:rPr lang="ru-RU" sz="4800" dirty="0" err="1" smtClean="0"/>
              <a:t>нытвенцы</a:t>
            </a:r>
            <a:endParaRPr lang="ru-RU" sz="4800" dirty="0" smtClean="0"/>
          </a:p>
          <a:p>
            <a:pPr>
              <a:buNone/>
            </a:pPr>
            <a:r>
              <a:rPr lang="ru-RU" sz="4800" dirty="0" smtClean="0"/>
              <a:t>        Лысьва – </a:t>
            </a:r>
            <a:r>
              <a:rPr lang="ru-RU" sz="4800" dirty="0" err="1" smtClean="0"/>
              <a:t>лысьвенцы</a:t>
            </a:r>
            <a:endParaRPr lang="ru-RU" sz="4800" dirty="0" smtClean="0"/>
          </a:p>
          <a:p>
            <a:pPr>
              <a:buNone/>
            </a:pPr>
            <a:r>
              <a:rPr lang="ru-RU" sz="4800" dirty="0" smtClean="0"/>
              <a:t>        Кунгур - ?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13352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Нефть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c2ab205a3bc573c53dc7c620737b994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7527" y="1428736"/>
            <a:ext cx="7046141" cy="4697427"/>
          </a:xfr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E0000"/>
                </a:solidFill>
              </a:rPr>
              <a:t>Вопрос 17</a:t>
            </a:r>
            <a:endParaRPr lang="ru-RU" b="1" dirty="0">
              <a:solidFill>
                <a:srgbClr val="8E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sz="4000" dirty="0" smtClean="0"/>
              <a:t>   Вычеркните не русские буквы и вы узнаете название заповедника Пермского края .</a:t>
            </a:r>
          </a:p>
          <a:p>
            <a:pPr>
              <a:buNone/>
            </a:pPr>
            <a:r>
              <a:rPr lang="ru-RU" dirty="0" smtClean="0"/>
              <a:t>      </a:t>
            </a:r>
          </a:p>
          <a:p>
            <a:pPr>
              <a:buNone/>
            </a:pPr>
            <a:r>
              <a:rPr lang="ru-RU" dirty="0" smtClean="0"/>
              <a:t>      </a:t>
            </a:r>
            <a:r>
              <a:rPr lang="ru-RU" sz="4000" b="1" dirty="0" smtClean="0">
                <a:solidFill>
                  <a:srgbClr val="0070C0"/>
                </a:solidFill>
              </a:rPr>
              <a:t>USZBNИШWQEPLDCGKWИFЙ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Заповедник </a:t>
            </a:r>
            <a:r>
              <a:rPr lang="ru-RU" b="1" dirty="0" err="1" smtClean="0">
                <a:solidFill>
                  <a:srgbClr val="002060"/>
                </a:solidFill>
              </a:rPr>
              <a:t>Вишерский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visherskiy_zapovednik_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1571612"/>
            <a:ext cx="6500858" cy="4875644"/>
          </a:xfr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E0000"/>
                </a:solidFill>
              </a:rPr>
              <a:t>Вопрос 18</a:t>
            </a:r>
            <a:endParaRPr lang="ru-RU" b="1" dirty="0">
              <a:solidFill>
                <a:srgbClr val="8E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285860"/>
            <a:ext cx="75724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Какого животного в Пермском крае почитают больше всего? </a:t>
            </a:r>
            <a:endParaRPr lang="ru-RU" sz="4400" b="1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Медведь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medved_4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4216" y="1491218"/>
            <a:ext cx="6979684" cy="4634946"/>
          </a:xfr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Памятник медведю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Pamyatnik-medvedyu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6201" y="1482846"/>
            <a:ext cx="6967699" cy="4643318"/>
          </a:xfr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E0000"/>
                </a:solidFill>
              </a:rPr>
              <a:t>Вопрос 19</a:t>
            </a:r>
            <a:endParaRPr lang="ru-RU" b="1" dirty="0">
              <a:solidFill>
                <a:srgbClr val="8E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400" b="1" dirty="0" smtClean="0"/>
              <a:t>Как раньше называли поваренную соль, добываемую в нашем крае? </a:t>
            </a:r>
            <a:endParaRPr lang="ru-RU" sz="4400" b="1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002060"/>
                </a:solidFill>
              </a:rPr>
              <a:t>Пермянка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Рисунок 3" descr="page_1_thumb_lar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1214422"/>
            <a:ext cx="3643338" cy="5223017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E0000"/>
                </a:solidFill>
              </a:rPr>
              <a:t>Вопрос 20</a:t>
            </a:r>
            <a:endParaRPr lang="ru-RU" b="1" dirty="0">
              <a:solidFill>
                <a:srgbClr val="8E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400" b="1" dirty="0" smtClean="0"/>
              <a:t>Какой город Пермского края, называли «Уральской кочегаркой»? </a:t>
            </a:r>
            <a:endParaRPr lang="ru-RU" sz="4400" b="1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0070C0"/>
                </a:solidFill>
              </a:rPr>
              <a:t>Кизел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gazeta_uralskaja_kochegarka_kizel_permskaja_oblast_1985_go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1500174"/>
            <a:ext cx="4003959" cy="4500594"/>
          </a:xfrm>
          <a:prstGeom prst="rect">
            <a:avLst/>
          </a:prstGeom>
        </p:spPr>
      </p:pic>
      <p:pic>
        <p:nvPicPr>
          <p:cNvPr id="7" name="Содержимое 6" descr="gorod-0079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714348" y="1500174"/>
            <a:ext cx="3753785" cy="4500594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500042"/>
            <a:ext cx="5143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0070C0"/>
                </a:solidFill>
                <a:latin typeface="Arial Black" pitchFamily="34" charset="0"/>
              </a:rPr>
              <a:t>КУНГУРЯКИ</a:t>
            </a:r>
            <a:endParaRPr lang="ru-RU" sz="4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6" name="Рисунок 5" descr="dfdc356aea1ca31f2df0719c1fe24bb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1357298"/>
            <a:ext cx="6749714" cy="4786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357166"/>
            <a:ext cx="8286808" cy="6072230"/>
          </a:xfr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</a:t>
            </a:r>
            <a:r>
              <a:rPr lang="ru-RU" sz="4800" b="1" dirty="0" smtClean="0">
                <a:solidFill>
                  <a:srgbClr val="C00000"/>
                </a:solidFill>
              </a:rPr>
              <a:t>Молодцы!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          Спасибо за игру!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500042"/>
            <a:ext cx="8208912" cy="5737270"/>
          </a:xfrm>
        </p:spPr>
        <p:txBody>
          <a:bodyPr/>
          <a:lstStyle/>
          <a:p>
            <a:pPr marL="0" lvl="0" indent="0">
              <a:buNone/>
            </a:pPr>
            <a:r>
              <a:rPr lang="ru-RU" b="1" dirty="0" smtClean="0"/>
              <a:t>                            </a:t>
            </a:r>
            <a:r>
              <a:rPr lang="ru-RU" sz="4000" b="1" dirty="0" smtClean="0">
                <a:solidFill>
                  <a:srgbClr val="C00000"/>
                </a:solidFill>
              </a:rPr>
              <a:t>Вопрос 2</a:t>
            </a:r>
          </a:p>
          <a:p>
            <a:pPr marL="0" lvl="0" indent="0">
              <a:buNone/>
            </a:pPr>
            <a:r>
              <a:rPr lang="ru-RU" b="1" dirty="0" smtClean="0"/>
              <a:t>     Находясь на каникулах в другой       местности, как узнать машину, приехавшую из Пермского края?</a:t>
            </a:r>
          </a:p>
          <a:p>
            <a:pPr>
              <a:buNone/>
            </a:pPr>
            <a:r>
              <a:rPr lang="ru-RU" dirty="0" smtClean="0"/>
              <a:t>       А) по цвету        В) по коду 59</a:t>
            </a:r>
          </a:p>
          <a:p>
            <a:pPr>
              <a:buNone/>
            </a:pPr>
            <a:r>
              <a:rPr lang="ru-RU" dirty="0" smtClean="0"/>
              <a:t>       Б) по марке        Г) по коду 26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352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83056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Код 59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52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Вопрос 3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457200" algn="l"/>
              </a:tabLst>
            </a:pPr>
            <a:r>
              <a:rPr lang="ru-RU" b="1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</a:rPr>
              <a:t>   </a:t>
            </a:r>
            <a:r>
              <a:rPr lang="ru-RU" sz="4000" b="1" dirty="0" smtClean="0">
                <a:solidFill>
                  <a:srgbClr val="333333"/>
                </a:solidFill>
                <a:latin typeface="Helvetica" charset="-52"/>
                <a:ea typeface="Times New Roman" pitchFamily="18" charset="0"/>
              </a:rPr>
              <a:t>Какое животное изображено на гербе  Пермского края?</a:t>
            </a:r>
            <a:endParaRPr lang="ru-RU" sz="4000" b="1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Медведь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gerb_p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43174" y="1643050"/>
            <a:ext cx="4000528" cy="4714706"/>
          </a:xfrm>
        </p:spPr>
      </p:pic>
    </p:spTree>
    <p:extLst>
      <p:ext uri="{BB962C8B-B14F-4D97-AF65-F5344CB8AC3E}">
        <p14:creationId xmlns:p14="http://schemas.microsoft.com/office/powerpoint/2010/main" val="113352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9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60000"/>
      </a:hlink>
      <a:folHlink>
        <a:srgbClr val="FFABAB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1995</TotalTime>
  <Words>584</Words>
  <Application>Microsoft Office PowerPoint</Application>
  <PresentationFormat>Экран (4:3)</PresentationFormat>
  <Paragraphs>105</Paragraphs>
  <Slides>51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8" baseType="lpstr">
      <vt:lpstr>Arial</vt:lpstr>
      <vt:lpstr>Arial Black</vt:lpstr>
      <vt:lpstr>Matilda</vt:lpstr>
      <vt:lpstr>Times New Roman</vt:lpstr>
      <vt:lpstr>Calibri</vt:lpstr>
      <vt:lpstr>Helvetica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Код 59</vt:lpstr>
      <vt:lpstr>Вопрос 3</vt:lpstr>
      <vt:lpstr>Медведь</vt:lpstr>
      <vt:lpstr>Вопрос 4</vt:lpstr>
      <vt:lpstr>Презентация PowerPoint</vt:lpstr>
      <vt:lpstr>Вопрос 5</vt:lpstr>
      <vt:lpstr>Кама</vt:lpstr>
      <vt:lpstr>Вопрос 6</vt:lpstr>
      <vt:lpstr>Презентация PowerPoint</vt:lpstr>
      <vt:lpstr>Лысьва- музей каски</vt:lpstr>
      <vt:lpstr>Нытва – музей ложек</vt:lpstr>
      <vt:lpstr>Кунгур- ледяная пещера</vt:lpstr>
      <vt:lpstr>Соликамск- музей соли</vt:lpstr>
      <vt:lpstr>Суксун - музей самоваров</vt:lpstr>
      <vt:lpstr>Вопрос 7</vt:lpstr>
      <vt:lpstr>заповедник Басеги</vt:lpstr>
      <vt:lpstr>Вопрос 8</vt:lpstr>
      <vt:lpstr>Небесная Ярмарка</vt:lpstr>
      <vt:lpstr>Вопрос 9</vt:lpstr>
      <vt:lpstr>Презентация PowerPoint</vt:lpstr>
      <vt:lpstr>Вопрос 10</vt:lpstr>
      <vt:lpstr>Оляпка</vt:lpstr>
      <vt:lpstr>Вопрос 11</vt:lpstr>
      <vt:lpstr>Презентация PowerPoint</vt:lpstr>
      <vt:lpstr>Вопрос 12</vt:lpstr>
      <vt:lpstr>Реки Прикамья</vt:lpstr>
      <vt:lpstr>Вопрос 13</vt:lpstr>
      <vt:lpstr>Комар</vt:lpstr>
      <vt:lpstr>Вопрос 14</vt:lpstr>
      <vt:lpstr>Хохловка</vt:lpstr>
      <vt:lpstr>Вопрос 15</vt:lpstr>
      <vt:lpstr>Лев Кузьмин</vt:lpstr>
      <vt:lpstr>Вопрос 16</vt:lpstr>
      <vt:lpstr>Нефть</vt:lpstr>
      <vt:lpstr>Вопрос 17</vt:lpstr>
      <vt:lpstr>Заповедник Вишерский</vt:lpstr>
      <vt:lpstr>Вопрос 18</vt:lpstr>
      <vt:lpstr>Медведь</vt:lpstr>
      <vt:lpstr>Памятник медведю</vt:lpstr>
      <vt:lpstr>Вопрос 19</vt:lpstr>
      <vt:lpstr>Пермянка</vt:lpstr>
      <vt:lpstr>Вопрос 20</vt:lpstr>
      <vt:lpstr>Кизел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нач.школа</cp:lastModifiedBy>
  <cp:revision>124</cp:revision>
  <dcterms:created xsi:type="dcterms:W3CDTF">2013-08-23T08:38:35Z</dcterms:created>
  <dcterms:modified xsi:type="dcterms:W3CDTF">2019-03-13T07:47:03Z</dcterms:modified>
</cp:coreProperties>
</file>