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86" r:id="rId3"/>
    <p:sldId id="294" r:id="rId4"/>
    <p:sldId id="258" r:id="rId5"/>
    <p:sldId id="293" r:id="rId6"/>
    <p:sldId id="287" r:id="rId7"/>
    <p:sldId id="261" r:id="rId8"/>
    <p:sldId id="295" r:id="rId9"/>
    <p:sldId id="282" r:id="rId10"/>
    <p:sldId id="296" r:id="rId11"/>
    <p:sldId id="284" r:id="rId12"/>
    <p:sldId id="272" r:id="rId13"/>
    <p:sldId id="273" r:id="rId14"/>
    <p:sldId id="274" r:id="rId15"/>
    <p:sldId id="297" r:id="rId16"/>
    <p:sldId id="288" r:id="rId17"/>
    <p:sldId id="306" r:id="rId18"/>
    <p:sldId id="279" r:id="rId19"/>
    <p:sldId id="280" r:id="rId20"/>
    <p:sldId id="276" r:id="rId21"/>
    <p:sldId id="277" r:id="rId22"/>
    <p:sldId id="298" r:id="rId23"/>
    <p:sldId id="303" r:id="rId24"/>
    <p:sldId id="304" r:id="rId25"/>
    <p:sldId id="305" r:id="rId26"/>
    <p:sldId id="291" r:id="rId27"/>
    <p:sldId id="307" r:id="rId28"/>
    <p:sldId id="270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09D100-9B18-4758-91CA-774D9E9758DB}">
          <p14:sldIdLst>
            <p14:sldId id="256"/>
            <p14:sldId id="286"/>
            <p14:sldId id="294"/>
            <p14:sldId id="258"/>
            <p14:sldId id="293"/>
            <p14:sldId id="287"/>
            <p14:sldId id="261"/>
            <p14:sldId id="295"/>
            <p14:sldId id="282"/>
            <p14:sldId id="296"/>
            <p14:sldId id="284"/>
            <p14:sldId id="272"/>
            <p14:sldId id="273"/>
            <p14:sldId id="274"/>
            <p14:sldId id="297"/>
            <p14:sldId id="288"/>
            <p14:sldId id="306"/>
            <p14:sldId id="279"/>
            <p14:sldId id="280"/>
            <p14:sldId id="276"/>
          </p14:sldIdLst>
        </p14:section>
        <p14:section name="Раздел без заголовка" id="{9067B750-FA9F-4FD5-8F23-3A1B73BEE700}">
          <p14:sldIdLst>
            <p14:sldId id="277"/>
            <p14:sldId id="298"/>
            <p14:sldId id="303"/>
            <p14:sldId id="304"/>
            <p14:sldId id="305"/>
            <p14:sldId id="291"/>
            <p14:sldId id="307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1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b="1" dirty="0"/>
              <a:t>Знаете ли вы что такое Великая Отечественная война?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 что такое Великая Отечественная война?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</c:f>
              <c:strCache>
                <c:ptCount val="1"/>
                <c:pt idx="0">
                  <c:v>ДА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b="1" dirty="0"/>
              <a:t>Есть ли в вашей семье те, кто прошёл эти страшные годы войны?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ли в вашей семье те, кто прошёл эти страшные годы войны?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b="1" dirty="0"/>
              <a:t>Знаете ли вы о гибели летчика Ивана Жука?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 о гибели летчика Ивана Жука?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b="1" dirty="0"/>
              <a:t>Знаете о месте гибели летчика Ивана Жука?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о месте гибели летчика Ивана Жука?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</c:v>
                </c:pt>
                <c:pt idx="1">
                  <c:v>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248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473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903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127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1105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292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108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716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245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39373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6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C7A436-ED72-45F9-AA18-65DDB756EDEA}" type="datetimeFigureOut">
              <a:rPr lang="ru-RU" smtClean="0"/>
              <a:t>17.12.2016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875A7E8-A3EE-4E00-889B-FC682CB991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477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podvignaroda.mil.ru/?id=150400599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www.playcast.ru/uploads/2016/04/03/1811006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965277"/>
            <a:ext cx="9144000" cy="1310185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краеведческий  форум 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«Наследие»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МАОУ«Култаевская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школа»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076450"/>
            <a:ext cx="9144000" cy="3181350"/>
          </a:xfrm>
        </p:spPr>
        <p:txBody>
          <a:bodyPr>
            <a:no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ЛЕТЧИКА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  <a:p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Ассанов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Евгений</a:t>
            </a:r>
          </a:p>
          <a:p>
            <a:pPr algn="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– </a:t>
            </a:r>
          </a:p>
          <a:p>
            <a:pPr algn="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Александрова Светлана Валентиновна</a:t>
            </a:r>
          </a:p>
        </p:txBody>
      </p:sp>
    </p:spTree>
    <p:extLst>
      <p:ext uri="{BB962C8B-B14F-4D97-AF65-F5344CB8AC3E}">
        <p14:creationId xmlns:p14="http://schemas.microsoft.com/office/powerpoint/2010/main" val="305196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НАГРАДЫ ГЕРОЯ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Орден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Красной Звезды 11.08.44 Приказ 3.18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иад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№о.06/4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Медаль «За отвагу» 10.01.42 Приказ Западного фронта №о. 014</a:t>
            </a:r>
          </a:p>
          <a:p>
            <a:endParaRPr lang="ru-RU" dirty="0"/>
          </a:p>
        </p:txBody>
      </p:sp>
      <p:pic>
        <p:nvPicPr>
          <p:cNvPr id="5" name="Объект 6" descr="http://vignette2.wikia.nocookie.net/warrior/images/f/f5/150.jpg/revision/latest/scale-to-width-down/130?cb=20141222223411&amp;path-prefix=ru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158" y="1137573"/>
            <a:ext cx="2328250" cy="242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1.gorod.tomsk.ru/posts-files/59/831/i/MOtvagaA(0)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466" y="3070489"/>
            <a:ext cx="2127226" cy="32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3710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unik.ru/uploads/images/04_2015/17/37_36871e4a912ff39af5890192c238d2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85" y="365125"/>
            <a:ext cx="10713493" cy="601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111874"/>
            <a:ext cx="10058400" cy="902320"/>
          </a:xfrm>
        </p:spPr>
        <p:txBody>
          <a:bodyPr>
            <a:normAutofit fontScale="90000"/>
          </a:bodyPr>
          <a:lstStyle/>
          <a:p>
            <a:r>
              <a:rPr lang="ru-RU" dirty="0"/>
              <a:t>Медаль «За оборону Москвы» </a:t>
            </a:r>
            <a:br>
              <a:rPr lang="ru-RU" dirty="0"/>
            </a:br>
            <a:r>
              <a:rPr lang="ru-RU" dirty="0"/>
              <a:t>                                     01.05. 44 </a:t>
            </a:r>
            <a:r>
              <a:rPr lang="ru-RU" dirty="0" err="1"/>
              <a:t>Ук</a:t>
            </a:r>
            <a:r>
              <a:rPr lang="ru-RU" dirty="0"/>
              <a:t>. ПВС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://bosonogoe.ru/uploads/images/b/4/9/c/631/4a5303964c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371850" y="2224754"/>
            <a:ext cx="1718310" cy="3244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90160" y="3105835"/>
            <a:ext cx="6141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9539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 воспоминаний </a:t>
            </a:r>
            <a:r>
              <a:rPr lang="ru-RU" dirty="0" smtClean="0"/>
              <a:t>сослуживцев…</a:t>
            </a:r>
            <a:endParaRPr lang="ru-RU" dirty="0"/>
          </a:p>
        </p:txBody>
      </p:sp>
      <p:pic>
        <p:nvPicPr>
          <p:cNvPr id="3074" name="Picture 2" descr="http://www.militaryfactory.com/aircraft/imgs/messerschmitt-bf109_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860" y="1780482"/>
            <a:ext cx="4740554" cy="404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warthunder-info.ru/wp-content/uploads/2015/02/bf-800_6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80482"/>
            <a:ext cx="4525340" cy="404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После войны…</a:t>
            </a:r>
            <a:endParaRPr lang="ru-RU" dirty="0"/>
          </a:p>
        </p:txBody>
      </p:sp>
      <p:pic>
        <p:nvPicPr>
          <p:cNvPr id="4098" name="Picture 2" descr="https://i.ytimg.com/vi/nv1B39mYboo/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2014194"/>
            <a:ext cx="4900353" cy="375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59ga.ru/images/photos/medium/510b72bef61129aec9541f3408f7000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2" y="2014195"/>
            <a:ext cx="4700268" cy="369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60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15 января </a:t>
            </a:r>
            <a:br>
              <a:rPr lang="ru-RU" b="1" dirty="0" smtClean="0"/>
            </a:br>
            <a:r>
              <a:rPr lang="ru-RU" b="1" dirty="0" smtClean="0"/>
              <a:t>      1955 года</a:t>
            </a:r>
            <a:endParaRPr lang="ru-RU" b="1" dirty="0"/>
          </a:p>
        </p:txBody>
      </p:sp>
      <p:pic>
        <p:nvPicPr>
          <p:cNvPr id="5122" name="Picture 2" descr="http://properm.unistoreserve.ru/5638662ae8d7b63d53253f7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297" y="365125"/>
            <a:ext cx="5127398" cy="292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photoforum.ru/f/photo/000/663/663172_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938" y="2616451"/>
            <a:ext cx="4738358" cy="375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 descr="http://www.airwar.ru/image/idop/fighter/mig17/mig17-2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2297" y="3472747"/>
            <a:ext cx="5127398" cy="309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907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Декабрь 2017 года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467" y="2894727"/>
            <a:ext cx="5012266" cy="3759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735" y="1692460"/>
            <a:ext cx="6011332" cy="450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088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СЕМЬЯ </a:t>
            </a:r>
            <a:endParaRPr lang="ru-RU" b="1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Жена </a:t>
            </a:r>
          </a:p>
          <a:p>
            <a:r>
              <a:rPr lang="ru-RU" sz="44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Дети – Александр Иванович и Лев Иванович (живет в г. Москве)</a:t>
            </a:r>
          </a:p>
          <a:p>
            <a:r>
              <a:rPr lang="ru-RU" sz="44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Сноха - </a:t>
            </a:r>
            <a:r>
              <a:rPr lang="ru-RU" sz="4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Ираида Григорьевна Жук</a:t>
            </a:r>
            <a:endParaRPr lang="ru-RU" sz="4400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31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Помощь в установке памятника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50" y="2014194"/>
            <a:ext cx="5693420" cy="379561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dirty="0"/>
              <a:t>Ираида Григорьевна Жук,</a:t>
            </a:r>
          </a:p>
          <a:p>
            <a:pPr>
              <a:lnSpc>
                <a:spcPct val="150000"/>
              </a:lnSpc>
            </a:pPr>
            <a:r>
              <a:rPr lang="ru-RU" dirty="0"/>
              <a:t>Администрация Пермского района, </a:t>
            </a:r>
          </a:p>
          <a:p>
            <a:pPr>
              <a:lnSpc>
                <a:spcPct val="150000"/>
              </a:lnSpc>
            </a:pPr>
            <a:r>
              <a:rPr lang="ru-RU" dirty="0"/>
              <a:t>авиаполк Сокола, </a:t>
            </a:r>
          </a:p>
          <a:p>
            <a:pPr>
              <a:lnSpc>
                <a:spcPct val="150000"/>
              </a:lnSpc>
            </a:pPr>
            <a:r>
              <a:rPr lang="ru-RU" dirty="0"/>
              <a:t>генеральный директор ООО « Русь» </a:t>
            </a:r>
            <a:r>
              <a:rPr lang="ru-RU" dirty="0" err="1"/>
              <a:t>Витюховский</a:t>
            </a:r>
            <a:r>
              <a:rPr lang="ru-RU" dirty="0"/>
              <a:t> Андрей Александрович, </a:t>
            </a:r>
          </a:p>
          <a:p>
            <a:pPr>
              <a:lnSpc>
                <a:spcPct val="150000"/>
              </a:lnSpc>
            </a:pPr>
            <a:r>
              <a:rPr lang="ru-RU" dirty="0"/>
              <a:t> глава </a:t>
            </a:r>
            <a:r>
              <a:rPr lang="ru-RU" dirty="0" err="1"/>
              <a:t>Култаевского</a:t>
            </a:r>
            <a:r>
              <a:rPr lang="ru-RU" dirty="0"/>
              <a:t> поселения  Морозов Сергей Константинович</a:t>
            </a:r>
          </a:p>
        </p:txBody>
      </p:sp>
    </p:spTree>
    <p:extLst>
      <p:ext uri="{BB962C8B-B14F-4D97-AF65-F5344CB8AC3E}">
        <p14:creationId xmlns:p14="http://schemas.microsoft.com/office/powerpoint/2010/main" val="1736838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928048"/>
            <a:ext cx="4436996" cy="295799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111" y="3541552"/>
            <a:ext cx="4733899" cy="315593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290" y="928048"/>
            <a:ext cx="4584510" cy="305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3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</a:t>
            </a:r>
            <a:r>
              <a:rPr lang="ru-RU" b="1" dirty="0" smtClean="0"/>
              <a:t>ассказы </a:t>
            </a:r>
            <a:r>
              <a:rPr lang="ru-RU" b="1" dirty="0"/>
              <a:t>очевидцев и участников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27" y="1755414"/>
            <a:ext cx="3993107" cy="266207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762" y="1755414"/>
            <a:ext cx="4170867" cy="278057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364" y="3145703"/>
            <a:ext cx="4991328" cy="332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38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E:\ОТКРЫТИЕ памятника летчику\_DSC006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989" y="793631"/>
            <a:ext cx="9282022" cy="57106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692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C:\АЛЕКСАНДРОВА СВ\ФОТО\1 ЧЕТВЕРТЬ  2016 2017 ФОТО\КЛАСС 2016 Й\У ПАМЯТНИКА\20161003_13331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726" y="551844"/>
            <a:ext cx="4430673" cy="3706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369" y="976515"/>
            <a:ext cx="3093833" cy="412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/>
              <a:t>Председатель Совета ветеранов </a:t>
            </a:r>
            <a:r>
              <a:rPr lang="ru-RU" sz="3200" b="1" dirty="0" err="1"/>
              <a:t>Култаевского</a:t>
            </a:r>
            <a:r>
              <a:rPr lang="ru-RU" sz="3200" b="1" dirty="0"/>
              <a:t> поселения </a:t>
            </a:r>
            <a:r>
              <a:rPr lang="ru-RU" sz="3200" b="1" dirty="0" smtClean="0"/>
              <a:t>Ираида Григорьевна </a:t>
            </a:r>
            <a:r>
              <a:rPr lang="ru-RU" sz="3200" b="1" dirty="0" err="1" smtClean="0"/>
              <a:t>Жижикина</a:t>
            </a:r>
            <a:endParaRPr lang="ru-RU" sz="3200" b="1" dirty="0"/>
          </a:p>
        </p:txBody>
      </p:sp>
      <p:pic>
        <p:nvPicPr>
          <p:cNvPr id="4" name="Объект 3" descr="C:\Users\Admin\Desktop\НАСЛЕДИЕ 2016\20161019_14365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523067"/>
            <a:ext cx="2699350" cy="3599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dmin\Desktop\НАСЛЕДИЕ 2016\20161019_1435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248" y="2523067"/>
            <a:ext cx="5400020" cy="38028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4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71604"/>
            <a:ext cx="10058400" cy="1742590"/>
          </a:xfrm>
        </p:spPr>
        <p:txBody>
          <a:bodyPr/>
          <a:lstStyle/>
          <a:p>
            <a:pPr algn="ctr"/>
            <a:r>
              <a:rPr lang="ru-RU" b="1" dirty="0" smtClean="0"/>
              <a:t>ДИАГНОСТИКА</a:t>
            </a:r>
            <a:endParaRPr lang="ru-RU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3668101"/>
              </p:ext>
            </p:extLst>
          </p:nvPr>
        </p:nvGraphicFramePr>
        <p:xfrm>
          <a:off x="1066800" y="1502876"/>
          <a:ext cx="10058400" cy="4943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5822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23118522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50060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896251767"/>
              </p:ext>
            </p:extLst>
          </p:nvPr>
        </p:nvGraphicFramePr>
        <p:xfrm>
          <a:off x="2032000" y="1041149"/>
          <a:ext cx="8128000" cy="509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35058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00293452"/>
              </p:ext>
            </p:extLst>
          </p:nvPr>
        </p:nvGraphicFramePr>
        <p:xfrm>
          <a:off x="2032000" y="1158844"/>
          <a:ext cx="8128000" cy="4979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2943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ВЫВОДЫ: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1212683"/>
            <a:ext cx="3613957" cy="240930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799" y="1212683"/>
            <a:ext cx="3962401" cy="2641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267" y="2946400"/>
            <a:ext cx="5105400" cy="34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7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s00.infourok.ru/images/doc/242/216593/5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4687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Литература: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03849" y="1597730"/>
            <a:ext cx="9092242" cy="481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hlinkClick r:id="rId2"/>
              </a:rPr>
              <a:t>1. Банк </a:t>
            </a:r>
            <a:r>
              <a:rPr lang="ru-RU" sz="2800" dirty="0">
                <a:hlinkClick r:id="rId2"/>
              </a:rPr>
              <a:t>документов "Подвиг народа", запись </a:t>
            </a:r>
            <a:r>
              <a:rPr lang="ru-RU" sz="2800" dirty="0" err="1">
                <a:hlinkClick r:id="rId2"/>
              </a:rPr>
              <a:t>No</a:t>
            </a:r>
            <a:r>
              <a:rPr lang="ru-RU" sz="2800" dirty="0">
                <a:hlinkClick r:id="rId2"/>
              </a:rPr>
              <a:t>. 150400599</a:t>
            </a:r>
            <a:r>
              <a:rPr lang="ru-RU" sz="2800" dirty="0"/>
              <a:t>, запись </a:t>
            </a:r>
            <a:r>
              <a:rPr lang="ru-RU" sz="2800" dirty="0" err="1"/>
              <a:t>No</a:t>
            </a:r>
            <a:r>
              <a:rPr lang="ru-RU" sz="2800" dirty="0"/>
              <a:t>. 10087870, запись </a:t>
            </a:r>
            <a:r>
              <a:rPr lang="ru-RU" sz="2800" dirty="0" err="1"/>
              <a:t>No</a:t>
            </a:r>
            <a:r>
              <a:rPr lang="ru-RU" sz="2800" dirty="0"/>
              <a:t>. 19935694</a:t>
            </a:r>
          </a:p>
          <a:p>
            <a:pPr lvl="0"/>
            <a:r>
              <a:rPr lang="ru-RU" sz="2800" dirty="0" smtClean="0"/>
              <a:t>2. </a:t>
            </a:r>
            <a:r>
              <a:rPr lang="en-US" sz="2800" dirty="0" smtClean="0"/>
              <a:t>htt</a:t>
            </a:r>
            <a:r>
              <a:rPr lang="en-US" sz="2800" dirty="0"/>
              <a:t>://allaces.ru/</a:t>
            </a:r>
            <a:r>
              <a:rPr lang="ru-RU" sz="2800" dirty="0"/>
              <a:t>р</a:t>
            </a:r>
            <a:r>
              <a:rPr lang="en-US" sz="2800" dirty="0"/>
              <a:t>/</a:t>
            </a:r>
            <a:r>
              <a:rPr lang="ru-RU" sz="2800" dirty="0"/>
              <a:t>р</a:t>
            </a:r>
            <a:r>
              <a:rPr lang="en-US" sz="2800" dirty="0" err="1"/>
              <a:t>eo</a:t>
            </a:r>
            <a:r>
              <a:rPr lang="ru-RU" sz="2800" dirty="0"/>
              <a:t>р</a:t>
            </a:r>
            <a:r>
              <a:rPr lang="en-US" sz="2800" dirty="0"/>
              <a:t>le.</a:t>
            </a:r>
            <a:r>
              <a:rPr lang="ru-RU" sz="2800" dirty="0"/>
              <a:t>р</a:t>
            </a:r>
            <a:r>
              <a:rPr lang="en-US" sz="2800" dirty="0" err="1"/>
              <a:t>hh?id</a:t>
            </a:r>
            <a:r>
              <a:rPr lang="en-US" sz="2800" dirty="0"/>
              <a:t>=8122</a:t>
            </a:r>
            <a:endParaRPr lang="ru-RU" sz="2800" dirty="0"/>
          </a:p>
          <a:p>
            <a:pPr lvl="0"/>
            <a:r>
              <a:rPr lang="ru-RU" sz="2800" dirty="0" smtClean="0"/>
              <a:t>3. </a:t>
            </a:r>
            <a:r>
              <a:rPr lang="en-US" sz="2800" dirty="0" smtClean="0"/>
              <a:t>htt</a:t>
            </a:r>
            <a:r>
              <a:rPr lang="en-US" sz="2800" dirty="0"/>
              <a:t>://allaces.ru/images/search?text</a:t>
            </a:r>
            <a:endParaRPr lang="ru-RU" sz="2800" dirty="0"/>
          </a:p>
          <a:p>
            <a:pPr lvl="0"/>
            <a:r>
              <a:rPr lang="ru-RU" sz="2800" dirty="0" smtClean="0"/>
              <a:t>4. </a:t>
            </a:r>
            <a:r>
              <a:rPr lang="ru-RU" sz="2800" dirty="0" err="1" smtClean="0"/>
              <a:t>Таборко</a:t>
            </a:r>
            <a:r>
              <a:rPr lang="ru-RU" sz="2800" dirty="0" smtClean="0"/>
              <a:t> </a:t>
            </a:r>
            <a:r>
              <a:rPr lang="ru-RU" sz="2800" dirty="0"/>
              <a:t>В.А. Летопись Великой Отечественной. 1941-1945: Краткая иллюстрированная история для юношества. Предисл. П.А. Жилина.- М.: Мол. гвардия, 1985 г.-334 с., ил.</a:t>
            </a:r>
          </a:p>
          <a:p>
            <a:pPr marL="679450">
              <a:lnSpc>
                <a:spcPct val="150000"/>
              </a:lnSpc>
              <a:spcAft>
                <a:spcPts val="1000"/>
              </a:spcAft>
            </a:pPr>
            <a:r>
              <a:rPr lang="en-US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84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Цель </a:t>
            </a:r>
            <a:r>
              <a:rPr lang="ru-RU" b="1" dirty="0" smtClean="0">
                <a:solidFill>
                  <a:schemeClr val="tx1"/>
                </a:solidFill>
              </a:rPr>
              <a:t>работы: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200" dirty="0">
                <a:solidFill>
                  <a:schemeClr val="tx1"/>
                </a:solidFill>
              </a:rPr>
              <a:t>исследование </a:t>
            </a:r>
            <a:r>
              <a:rPr lang="ru-RU" sz="2600" dirty="0">
                <a:solidFill>
                  <a:schemeClr val="tx1"/>
                </a:solidFill>
              </a:rPr>
              <a:t>истории военных </a:t>
            </a:r>
          </a:p>
          <a:p>
            <a:r>
              <a:rPr lang="ru-RU" sz="2600" dirty="0">
                <a:solidFill>
                  <a:schemeClr val="tx1"/>
                </a:solidFill>
              </a:rPr>
              <a:t>лет </a:t>
            </a:r>
            <a:r>
              <a:rPr lang="ru-RU" sz="2600" dirty="0" smtClean="0">
                <a:solidFill>
                  <a:schemeClr val="tx1"/>
                </a:solidFill>
              </a:rPr>
              <a:t>Ивана </a:t>
            </a:r>
            <a:r>
              <a:rPr lang="ru-RU" sz="2600" dirty="0">
                <a:solidFill>
                  <a:schemeClr val="tx1"/>
                </a:solidFill>
              </a:rPr>
              <a:t>Жука </a:t>
            </a:r>
          </a:p>
          <a:p>
            <a:r>
              <a:rPr lang="ru-RU" sz="2600" dirty="0">
                <a:solidFill>
                  <a:schemeClr val="tx1"/>
                </a:solidFill>
              </a:rPr>
              <a:t>и его подвига.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8" r="544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2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</a:t>
            </a:r>
            <a:r>
              <a:rPr lang="ru-RU" b="1" dirty="0" smtClean="0"/>
              <a:t>адачи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985"/>
            <a:ext cx="10515600" cy="474497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1" y="1997839"/>
            <a:ext cx="942723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  </a:t>
            </a:r>
            <a:r>
              <a:rPr lang="ru-RU" sz="2800" dirty="0" smtClean="0"/>
              <a:t>расширить свои знания о Великой Отечественной войне, из местных газет, от очевидцев узнать о жизни И. Жука;</a:t>
            </a:r>
          </a:p>
          <a:p>
            <a:r>
              <a:rPr lang="ru-RU" sz="2800" dirty="0" smtClean="0"/>
              <a:t>- провести акцию среди одноклассников «Подвиг летчика» 15 января 2017 года в день гибели </a:t>
            </a:r>
            <a:r>
              <a:rPr lang="ru-RU" sz="2800" dirty="0" err="1" smtClean="0"/>
              <a:t>И.Жука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- провести анкетирование среди учащихся 3-4 классов;</a:t>
            </a:r>
          </a:p>
          <a:p>
            <a:r>
              <a:rPr lang="ru-RU" sz="2800" dirty="0"/>
              <a:t>- изучить </a:t>
            </a:r>
            <a:r>
              <a:rPr lang="ru-RU" sz="2800" dirty="0" smtClean="0"/>
              <a:t>литературу, составить исследование по заданной теме;</a:t>
            </a:r>
          </a:p>
          <a:p>
            <a:r>
              <a:rPr lang="ru-RU" sz="2800" dirty="0" smtClean="0"/>
              <a:t>- систематизировать информацию.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6198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5183808"/>
          </a:xfrm>
        </p:spPr>
        <p:txBody>
          <a:bodyPr>
            <a:normAutofit fontScale="90000"/>
          </a:bodyPr>
          <a:lstStyle/>
          <a:p>
            <a:r>
              <a:rPr lang="ru-RU" sz="2600" b="1" dirty="0">
                <a:solidFill>
                  <a:schemeClr val="tx1"/>
                </a:solidFill>
              </a:rPr>
              <a:t>Предмет </a:t>
            </a:r>
            <a:r>
              <a:rPr lang="ru-RU" sz="2600" b="1" dirty="0" smtClean="0">
                <a:solidFill>
                  <a:schemeClr val="tx1"/>
                </a:solidFill>
              </a:rPr>
              <a:t>исследования</a:t>
            </a:r>
            <a:r>
              <a:rPr lang="ru-RU" sz="2600" dirty="0" smtClean="0">
                <a:solidFill>
                  <a:schemeClr val="tx1"/>
                </a:solidFill>
              </a:rPr>
              <a:t>:</a:t>
            </a:r>
            <a:r>
              <a:rPr lang="ru-RU" sz="2600" dirty="0">
                <a:solidFill>
                  <a:schemeClr val="tx1"/>
                </a:solidFill>
              </a:rPr>
              <a:t> </a:t>
            </a:r>
            <a:r>
              <a:rPr lang="ru-RU" dirty="0">
                <a:solidFill>
                  <a:schemeClr val="tx1"/>
                </a:solidFill>
              </a:rPr>
              <a:t>история жизни и гибели Ивана </a:t>
            </a:r>
            <a:r>
              <a:rPr lang="ru-RU" dirty="0" smtClean="0">
                <a:solidFill>
                  <a:schemeClr val="tx1"/>
                </a:solidFill>
              </a:rPr>
              <a:t>Жука.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sz="2600" b="1" dirty="0">
                <a:solidFill>
                  <a:schemeClr val="tx1"/>
                </a:solidFill>
              </a:rPr>
              <a:t>Место проведения исследования</a:t>
            </a:r>
            <a:r>
              <a:rPr lang="ru-RU" sz="1400" dirty="0">
                <a:solidFill>
                  <a:schemeClr val="tx1"/>
                </a:solidFill>
              </a:rPr>
              <a:t>: </a:t>
            </a:r>
            <a:r>
              <a:rPr lang="ru-RU" dirty="0">
                <a:solidFill>
                  <a:schemeClr val="tx1"/>
                </a:solidFill>
              </a:rPr>
              <a:t>Пермский район.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sz="2600" b="1" dirty="0">
                <a:solidFill>
                  <a:schemeClr val="tx1"/>
                </a:solidFill>
              </a:rPr>
              <a:t>Сроки проведения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 2016-2017 гг.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9296400" y="5791200"/>
            <a:ext cx="2430780" cy="274622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Объект 3" descr="E:\ОТКРЫТИЕ памятника летчику\_DSC0038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03" y="649804"/>
            <a:ext cx="5209943" cy="296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980" y="2868809"/>
            <a:ext cx="5122478" cy="341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157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9038" y="365125"/>
            <a:ext cx="4884761" cy="5298696"/>
          </a:xfrm>
        </p:spPr>
        <p:txBody>
          <a:bodyPr/>
          <a:lstStyle/>
          <a:p>
            <a:pPr algn="ctr"/>
            <a:r>
              <a:rPr lang="ru-RU" b="1" dirty="0" smtClean="0"/>
              <a:t>Жук Иван Захарович</a:t>
            </a:r>
            <a:br>
              <a:rPr lang="ru-RU" b="1" dirty="0" smtClean="0"/>
            </a:br>
            <a:r>
              <a:rPr lang="ru-RU" b="1" dirty="0" smtClean="0"/>
              <a:t>1920- 1955</a:t>
            </a:r>
            <a:endParaRPr lang="ru-RU" b="1" dirty="0"/>
          </a:p>
        </p:txBody>
      </p:sp>
      <p:pic>
        <p:nvPicPr>
          <p:cNvPr id="5" name="Объект 4" descr="C:\Users\Admin\Desktop\_DSC006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33" y="580159"/>
            <a:ext cx="4442805" cy="54346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690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ВОЕННЫЙ ПУТЬ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67189" y="3284456"/>
            <a:ext cx="6192606" cy="286386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1941 год- 65 авиаэскадрилья ,11 истребительный авиационный полк противовоздушной обороны Москвы </a:t>
            </a:r>
          </a:p>
          <a:p>
            <a:pPr marL="0" indent="0">
              <a:buNone/>
            </a:pPr>
            <a:r>
              <a:rPr lang="ru-RU" sz="2000" dirty="0" smtClean="0"/>
              <a:t>(самолет У- 2)     </a:t>
            </a:r>
            <a:endParaRPr lang="ru-RU" sz="2000" dirty="0"/>
          </a:p>
          <a:p>
            <a:r>
              <a:rPr lang="ru-RU" sz="2000" dirty="0" smtClean="0"/>
              <a:t>1942  - </a:t>
            </a:r>
            <a:r>
              <a:rPr lang="ru-RU" sz="2000" dirty="0"/>
              <a:t>20 истребительного авиационного </a:t>
            </a:r>
            <a:r>
              <a:rPr lang="ru-RU" sz="2000" dirty="0" smtClean="0"/>
              <a:t>полка (самолете Як-1)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nevsepic.com.ua/uploads/posts/2011-10/1317477123_u-2_po-2-5_www.nevsepic.com.u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496" y="365125"/>
            <a:ext cx="4365236" cy="2651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clubtm.ru/Amodel/Catalog/72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65" y="2197528"/>
            <a:ext cx="4701653" cy="322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65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chemeClr val="tx1"/>
                </a:solidFill>
              </a:rPr>
              <a:t>Октябрь 1942 года  </a:t>
            </a:r>
            <a:r>
              <a:rPr lang="ru-RU" sz="2000" dirty="0">
                <a:solidFill>
                  <a:schemeClr val="tx1"/>
                </a:solidFill>
              </a:rPr>
              <a:t>- 18 гвардейский  </a:t>
            </a:r>
            <a:r>
              <a:rPr lang="ru-RU" sz="1800" dirty="0" smtClean="0">
                <a:solidFill>
                  <a:schemeClr val="tx1"/>
                </a:solidFill>
              </a:rPr>
              <a:t>истребительный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 авиационный полк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96400" y="3458424"/>
            <a:ext cx="2432304" cy="2329728"/>
          </a:xfrm>
        </p:spPr>
        <p:txBody>
          <a:bodyPr/>
          <a:lstStyle/>
          <a:p>
            <a:r>
              <a:rPr lang="ru-RU" sz="1800" b="1" dirty="0">
                <a:solidFill>
                  <a:schemeClr val="tx1"/>
                </a:solidFill>
              </a:rPr>
              <a:t>Декабрь 1942 год - </a:t>
            </a:r>
            <a:r>
              <a:rPr lang="ru-RU" sz="1800" dirty="0">
                <a:solidFill>
                  <a:schemeClr val="tx1"/>
                </a:solidFill>
              </a:rPr>
              <a:t>12 </a:t>
            </a:r>
            <a:r>
              <a:rPr lang="ru-RU" sz="1800" dirty="0" smtClean="0">
                <a:solidFill>
                  <a:schemeClr val="tx1"/>
                </a:solidFill>
              </a:rPr>
              <a:t> гвардейский 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 истребительный </a:t>
            </a:r>
          </a:p>
          <a:p>
            <a:r>
              <a:rPr lang="ru-RU" sz="1800" dirty="0">
                <a:solidFill>
                  <a:schemeClr val="tx1"/>
                </a:solidFill>
              </a:rPr>
              <a:t>авиационный полк</a:t>
            </a:r>
          </a:p>
          <a:p>
            <a:r>
              <a:rPr lang="ru-RU" sz="1800" dirty="0">
                <a:solidFill>
                  <a:schemeClr val="tx1"/>
                </a:solidFill>
              </a:rPr>
              <a:t>(самолет По-2)</a:t>
            </a:r>
          </a:p>
          <a:p>
            <a:endParaRPr lang="ru-RU" dirty="0"/>
          </a:p>
        </p:txBody>
      </p:sp>
      <p:pic>
        <p:nvPicPr>
          <p:cNvPr id="5" name="Рисунок 4" descr="http://krasvozduh.ru/wp-content/uploads/2016/02/Samolyot-Nikolaya-Nikolaevicha-Polikarpova-U-2.jpg"/>
          <p:cNvPicPr>
            <a:picLocks noGrp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" r="5138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785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НАГРАДЫ ГЕРОЯ</a:t>
            </a:r>
            <a:endParaRPr lang="ru-RU" dirty="0"/>
          </a:p>
        </p:txBody>
      </p:sp>
      <p:pic>
        <p:nvPicPr>
          <p:cNvPr id="6" name="Объект 3" descr="http://www.calend.ru/img/content_events/i6/609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680" y="1690688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13960" y="2967335"/>
            <a:ext cx="61264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орден Отечественной войны 2 степени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(27.02.43 Приказ 1ВА №о. 06/н)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14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336</TotalTime>
  <Words>299</Words>
  <Application>Microsoft Office PowerPoint</Application>
  <PresentationFormat>Широкоэкранный</PresentationFormat>
  <Paragraphs>65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Century Gothic</vt:lpstr>
      <vt:lpstr>Garamond</vt:lpstr>
      <vt:lpstr>Times New Roman</vt:lpstr>
      <vt:lpstr>Savon</vt:lpstr>
      <vt:lpstr>Районный краеведческий  форум  «Наследие» МАОУ«Култаевская средняя школа» </vt:lpstr>
      <vt:lpstr>Презентация PowerPoint</vt:lpstr>
      <vt:lpstr>Цель работы:</vt:lpstr>
      <vt:lpstr>Задачи</vt:lpstr>
      <vt:lpstr>Предмет исследования: история жизни и гибели Ивана Жука. Место проведения исследования: Пермский район. Сроки проведения:  2016-2017 гг. </vt:lpstr>
      <vt:lpstr>Жук Иван Захарович 1920- 1955</vt:lpstr>
      <vt:lpstr>ВОЕННЫЙ ПУТЬ</vt:lpstr>
      <vt:lpstr>Октябрь 1942 года  - 18 гвардейский  истребительный  авиационный полк</vt:lpstr>
      <vt:lpstr>НАГРАДЫ ГЕРОЯ</vt:lpstr>
      <vt:lpstr>НАГРАДЫ ГЕРОЯ</vt:lpstr>
      <vt:lpstr>Медаль «За оборону Москвы»                                       01.05. 44 Ук. ПВС </vt:lpstr>
      <vt:lpstr>Из воспоминаний сослуживцев…</vt:lpstr>
      <vt:lpstr>                 После войны…</vt:lpstr>
      <vt:lpstr>      15 января        1955 года</vt:lpstr>
      <vt:lpstr>Декабрь 2017 года</vt:lpstr>
      <vt:lpstr>СЕМЬЯ </vt:lpstr>
      <vt:lpstr>Помощь в установке памятника </vt:lpstr>
      <vt:lpstr>Презентация PowerPoint</vt:lpstr>
      <vt:lpstr>Рассказы очевидцев и участников</vt:lpstr>
      <vt:lpstr>Презентация PowerPoint</vt:lpstr>
      <vt:lpstr>Председатель Совета ветеранов Култаевского поселения Ираида Григорьевна Жижикина</vt:lpstr>
      <vt:lpstr>ДИАГНОСТИКА</vt:lpstr>
      <vt:lpstr>Презентация PowerPoint</vt:lpstr>
      <vt:lpstr>Презентация PowerPoint</vt:lpstr>
      <vt:lpstr>Презентация PowerPoint</vt:lpstr>
      <vt:lpstr>ВЫВОДЫ:</vt:lpstr>
      <vt:lpstr>Презентация PowerPoint</vt:lpstr>
      <vt:lpstr>Литература: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Районный краеведческий  форум  «Наследие»   МУНИЦИПАЛЬНОЕ АВТОНОМНОЕ ОБЩЕОБРАЗОВАТЕЛЬНОЕ УЧРЕЖДЕНИЕ «Култаевская средняя школа» </dc:title>
  <dc:creator>Admin</dc:creator>
  <cp:lastModifiedBy>admin</cp:lastModifiedBy>
  <cp:revision>32</cp:revision>
  <dcterms:created xsi:type="dcterms:W3CDTF">2016-12-15T06:16:39Z</dcterms:created>
  <dcterms:modified xsi:type="dcterms:W3CDTF">2016-12-17T18:42:51Z</dcterms:modified>
</cp:coreProperties>
</file>