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7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ownloads\МКУ _Управление по молодёжной политике и сопрту_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384"/>
            <a:ext cx="9144000" cy="686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05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1\Downloads\МКУ _Управление по молодёжной политике и сопрту_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92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ownloads\МКУ _Управление по молодёжной политике и сопрту_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28" y="0"/>
            <a:ext cx="9153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89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ownloads\МКУ _Управление по молодёжной политике и сопрту_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98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ownloads\МКУ _Управление по молодёжной политике и сопрту_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10" y="0"/>
            <a:ext cx="915901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16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ownloads\МКУ _Управление по молодёжной политике и сопрту_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9" y="0"/>
            <a:ext cx="91309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01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ownloads\МКУ _Управление по молодёжной политике и сопрту_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2"/>
            <a:ext cx="9144000" cy="673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75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ownloads\МКУ _Управление по молодёжной политике и сопрту_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94"/>
            <a:ext cx="9144000" cy="6848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46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ownloads\МКУ _Управление по молодёжной политике и сопрту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996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\Downloads\МКУ _Управление по молодёжной политике и сопрту_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2" y="23394"/>
            <a:ext cx="9133858" cy="678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19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2020-01-20T14:21:48Z</dcterms:created>
  <dcterms:modified xsi:type="dcterms:W3CDTF">2020-02-03T03:30:28Z</dcterms:modified>
</cp:coreProperties>
</file>