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0" r:id="rId9"/>
    <p:sldId id="264" r:id="rId10"/>
    <p:sldId id="265" r:id="rId11"/>
    <p:sldId id="267" r:id="rId12"/>
    <p:sldId id="266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892"/>
    <a:srgbClr val="0C788E"/>
    <a:srgbClr val="0099CC"/>
    <a:srgbClr val="422C16"/>
    <a:srgbClr val="006666"/>
    <a:srgbClr val="660066"/>
    <a:srgbClr val="003300"/>
    <a:srgbClr val="9966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 varScale="1">
        <p:scale>
          <a:sx n="84" d="100"/>
          <a:sy n="84" d="100"/>
        </p:scale>
        <p:origin x="134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B7C58-0094-4C77-9547-C331E6A10FD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09992-973B-4CC8-94A1-2CDCD0A2152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D011C-5485-481D-A14B-78FD9310DF9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83641-07F8-4EE4-8A8E-8E41A273EE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1F1E5-0935-4C6C-862E-2AC8B8F130A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E9AA1-8979-4125-B4E6-035A6F91855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9DDB4-0A7A-441D-970F-55FD09F67B1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D1B05-F293-4C87-BDB4-0F90607C121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31183-0137-49DB-B450-0CDD38851DE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33179-85FC-4A46-9270-FDF9C2102AC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966E3-835C-4A1B-A9AD-4ABC907FB70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23AC82-2EFD-44DB-87BD-83FFD58E6E5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5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ay.tv/day_block/post/2054395" TargetMode="External"/><Relationship Id="rId13" Type="http://schemas.openxmlformats.org/officeDocument/2006/relationships/hyperlink" Target="http://animalworld.com.ua/news/Amerikanskije-uchjonyje-doburilis-do-ozera-Uillansa-v-Antarktide" TargetMode="External"/><Relationship Id="rId18" Type="http://schemas.openxmlformats.org/officeDocument/2006/relationships/hyperlink" Target="http://www.promimservice.ru/index138e.php?p=shop&amp;action=agb" TargetMode="External"/><Relationship Id="rId3" Type="http://schemas.openxmlformats.org/officeDocument/2006/relationships/hyperlink" Target="http://sasec.in/categ/antarctica-cute-animals" TargetMode="External"/><Relationship Id="rId21" Type="http://schemas.openxmlformats.org/officeDocument/2006/relationships/hyperlink" Target="http://otkrytku.besaba.com/razdeli/otkritki/yandeks-otkritki/1101.html" TargetMode="External"/><Relationship Id="rId7" Type="http://schemas.openxmlformats.org/officeDocument/2006/relationships/hyperlink" Target="http://spiridonov-i.livejournal.com/289023.html" TargetMode="External"/><Relationship Id="rId12" Type="http://schemas.openxmlformats.org/officeDocument/2006/relationships/hyperlink" Target="http://www.mk.ru/authors/page/350668-kayfman-mark.html?page=11" TargetMode="External"/><Relationship Id="rId17" Type="http://schemas.openxmlformats.org/officeDocument/2006/relationships/hyperlink" Target="http://haritonenko.okis.ru/news.141944..html" TargetMode="External"/><Relationship Id="rId2" Type="http://schemas.openxmlformats.org/officeDocument/2006/relationships/hyperlink" Target="http://sunveter.ru/animacija/animals/pticy/pinguin/196-esche-pingvinenok.html" TargetMode="External"/><Relationship Id="rId16" Type="http://schemas.openxmlformats.org/officeDocument/2006/relationships/hyperlink" Target="http://molotkofff.blogspot.com/2011/07/33.html" TargetMode="External"/><Relationship Id="rId20" Type="http://schemas.openxmlformats.org/officeDocument/2006/relationships/hyperlink" Target="http://www.just4canvas.co.uk/canvas-art/Other/3D-Imag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nimalworld.com.ua/news/Puteshestvije-po-ledjanomu-kontinentu" TargetMode="External"/><Relationship Id="rId11" Type="http://schemas.openxmlformats.org/officeDocument/2006/relationships/hyperlink" Target="http://ksenevka2012.livejournal.com/161324.html" TargetMode="External"/><Relationship Id="rId5" Type="http://schemas.openxmlformats.org/officeDocument/2006/relationships/hyperlink" Target="http://photoshtab.ru/2011/04/everyday43/" TargetMode="External"/><Relationship Id="rId15" Type="http://schemas.openxmlformats.org/officeDocument/2006/relationships/hyperlink" Target="http://dxing.at-communication.com/ri1ant_antarctica_progress/" TargetMode="External"/><Relationship Id="rId10" Type="http://schemas.openxmlformats.org/officeDocument/2006/relationships/hyperlink" Target="http://plusplusgrudi.zapto.org/futbolki/?index=wnwt&amp;fps=Iceberg" TargetMode="External"/><Relationship Id="rId19" Type="http://schemas.openxmlformats.org/officeDocument/2006/relationships/hyperlink" Target="http://brightwallpapers.com.ua/" TargetMode="External"/><Relationship Id="rId4" Type="http://schemas.openxmlformats.org/officeDocument/2006/relationships/hyperlink" Target="http://photo.99px.ru/photos/13997/" TargetMode="External"/><Relationship Id="rId9" Type="http://schemas.openxmlformats.org/officeDocument/2006/relationships/hyperlink" Target="http://nlo-mir.ru/palnetazemla/16974-russkaja-arktika-15-foto.html" TargetMode="External"/><Relationship Id="rId14" Type="http://schemas.openxmlformats.org/officeDocument/2006/relationships/hyperlink" Target="http://ecoportal.su/news.php?day_now=7&amp;month=2&amp;year=2011" TargetMode="External"/><Relationship Id="rId22" Type="http://schemas.openxmlformats.org/officeDocument/2006/relationships/hyperlink" Target="http://liubavyshka.ru/photo/22-17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6572272"/>
            <a:ext cx="2071670" cy="285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05952" y="1711842"/>
            <a:ext cx="886813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0" b="1" i="0" u="none" strike="noStrike" cap="none" normalizeH="0" baseline="0" dirty="0" smtClean="0">
                <a:ln>
                  <a:noFill/>
                </a:ln>
                <a:solidFill>
                  <a:srgbClr val="1F0892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«Антарктида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0" b="1" i="0" u="none" strike="noStrike" cap="none" normalizeH="0" baseline="0" dirty="0" smtClean="0">
                <a:ln>
                  <a:noFill/>
                </a:ln>
                <a:solidFill>
                  <a:srgbClr val="1F0892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неразгаданная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6000" b="1" i="0" u="none" strike="noStrike" cap="none" normalizeH="0" baseline="0" dirty="0" smtClean="0">
                <a:ln>
                  <a:noFill/>
                </a:ln>
                <a:solidFill>
                  <a:srgbClr val="1F0892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тайна человечества»</a:t>
            </a:r>
            <a:endParaRPr kumimoji="0" lang="ru-RU" altLang="ru-RU" sz="6000" b="0" i="0" u="none" strike="noStrike" cap="none" normalizeH="0" baseline="0" dirty="0" smtClean="0">
              <a:ln>
                <a:noFill/>
              </a:ln>
              <a:solidFill>
                <a:srgbClr val="1F0892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5321" y="204957"/>
            <a:ext cx="56632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Конкурс - игра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6" name="Picture 8" descr="&amp;Mcy;&amp;acy;&amp;tcy;&amp;iecy;&amp;rcy;&amp;icy;&amp;acy;&amp;lcy; &amp;vcy;&amp;iecy;&amp;kcy;&amp;tcy;&amp;ocy;&amp;rcy; &amp;mcy;&amp;icy;&amp;rcy;&amp;ocy;&amp;vcy;&amp;ocy;&amp;jcy; &amp;bcy;&amp;icy;&amp;zcy;&amp;ncy;&amp;iecy;&amp;scy; Free Downl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72" y="5150649"/>
            <a:ext cx="2310688" cy="1541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5736" y="6270657"/>
            <a:ext cx="6234464" cy="84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Куликова Е.В., за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меститель</a:t>
            </a:r>
            <a:r>
              <a:rPr kumimoji="0" lang="ru-RU" altLang="ru-RU" sz="14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директора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 по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УВР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 ГБОУ СОШ №1499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Дубичева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 Е.Н., учитель начальных классов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40768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altLang="ru-RU" sz="6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Хочу всё знать</a:t>
            </a:r>
            <a:r>
              <a:rPr lang="ru-RU" altLang="ru-RU" sz="60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ru-RU" altLang="ru-RU" sz="60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ru-RU" altLang="ru-RU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43" name="Picture 3" descr="brill_poroshina - &amp;Tcy;&amp;acy;&amp;jcy;&amp;ncy;&amp;ycy; &amp;Acy;&amp;ncy;&amp;tcy;&amp;acy;&amp;rcy;&amp;kcy;&amp;tcy;&amp;icy;&amp;d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91664"/>
            <a:ext cx="2592288" cy="1957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5" name="Picture 5" descr="&amp;Zcy;&amp;iecy;&amp;mcy;&amp;lcy;&amp;yacy; &amp;kcy;&amp;ocy;&amp;rcy;&amp;ocy;&amp;lcy;&amp;iecy;&amp;vcy;&amp;ycy; &amp;Mcy;&amp;ocy;&amp;d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89" y="2403088"/>
            <a:ext cx="2707575" cy="1946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7" name="Picture 7" descr="@&amp;dcy;&amp;ncy;&amp;iecy;&amp;vcy;&amp;ncy;&amp;icy;&amp;kcy;&amp;icy; - Belinda19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44" y="4699523"/>
            <a:ext cx="2592264" cy="1892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9" name="Picture 9" descr="Tip of the Iceberg - ITC Marketing Blo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745" y="2403088"/>
            <a:ext cx="2652727" cy="1903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1" name="Picture 11" descr="&amp;Zcy;&amp;acy;&amp;gcy;&amp;acy;&amp;dcy;&amp;kcy;&amp;icy; &amp;icy; &amp;tcy;&amp;acy;&amp;jcy;&amp;ncy;&amp;ycy; &amp;Acy;&amp;ncy;&amp;tcy;&amp;acy;&amp;rcy;&amp;kcy;&amp;tcy;&amp;icy;&amp;dcy;&amp;ycy; (2009-2010) TVRip :: NoNaM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993" y="4699523"/>
            <a:ext cx="2625631" cy="1845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3" name="Picture 13" descr="Motion of Antarctic Ice Rivers Mapped* - Scientific Americ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971" y="4653136"/>
            <a:ext cx="2695580" cy="1892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7" name="Picture 17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15" y="18864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Управляющая кнопка: фильм 12">
            <a:hlinkClick r:id="" action="ppaction://noaction" highlightClick="1"/>
          </p:cNvPr>
          <p:cNvSpPr/>
          <p:nvPr/>
        </p:nvSpPr>
        <p:spPr>
          <a:xfrm>
            <a:off x="5739679" y="4195531"/>
            <a:ext cx="775535" cy="680707"/>
          </a:xfrm>
          <a:prstGeom prst="actionButtonMovi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Video Marketing Keyword Soluions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843" y="3510136"/>
            <a:ext cx="224485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1311" y="248318"/>
            <a:ext cx="54393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hangingPunct="0"/>
            <a:r>
              <a:rPr lang="ru-RU" altLang="ru-RU" sz="4400" b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Четвёртый </a:t>
            </a:r>
            <a:r>
              <a:rPr lang="ru-RU" altLang="ru-RU" sz="4400" b="1" dirty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 </a:t>
            </a:r>
            <a:endParaRPr lang="ru-RU" altLang="ru-RU" sz="4400" b="1" dirty="0">
              <a:solidFill>
                <a:srgbClr val="7030A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8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02317" y="35488"/>
            <a:ext cx="6452407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Интересные факты </a:t>
            </a:r>
            <a:b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от </a:t>
            </a:r>
            <a:b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ведущего</a:t>
            </a:r>
            <a:br>
              <a:rPr kumimoji="0" lang="ru-RU" altLang="ru-RU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kumimoji="0" lang="ru-RU" altLang="ru-RU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12295" name="Picture 7" descr="3D Images Canvas Prints For Elegant and Adorable Hom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423" y="2409085"/>
            <a:ext cx="3129121" cy="4147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ятно 1 1"/>
          <p:cNvSpPr/>
          <p:nvPr/>
        </p:nvSpPr>
        <p:spPr>
          <a:xfrm>
            <a:off x="251520" y="1700808"/>
            <a:ext cx="2448272" cy="244827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80%</a:t>
            </a:r>
          </a:p>
        </p:txBody>
      </p:sp>
      <p:sp>
        <p:nvSpPr>
          <p:cNvPr id="6" name="Пятно 1 5"/>
          <p:cNvSpPr/>
          <p:nvPr/>
        </p:nvSpPr>
        <p:spPr>
          <a:xfrm>
            <a:off x="683568" y="4098474"/>
            <a:ext cx="2448272" cy="244827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?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5724127" y="908720"/>
            <a:ext cx="2448272" cy="244827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320 км/ч.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6568607" y="3258902"/>
            <a:ext cx="2448272" cy="244827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>
                <a:solidFill>
                  <a:srgbClr val="7030A0"/>
                </a:solidFill>
              </a:rPr>
              <a:t>?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67" y="4832829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0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46" y="7426"/>
            <a:ext cx="1261334" cy="126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962568" y="116632"/>
            <a:ext cx="4071949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Физминутка</a:t>
            </a:r>
            <a: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kumimoji="0" lang="ru-RU" alt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682172"/>
            <a:ext cx="578299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Антарктида – белый край!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Ты </a:t>
            </a:r>
            <a:r>
              <a:rPr lang="ru-RU" sz="2000" dirty="0">
                <a:solidFill>
                  <a:schemeClr val="bg1"/>
                </a:solidFill>
              </a:rPr>
              <a:t>за мною повторяй!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Руки </a:t>
            </a:r>
            <a:r>
              <a:rPr lang="ru-RU" sz="2000" dirty="0">
                <a:solidFill>
                  <a:schemeClr val="bg1"/>
                </a:solidFill>
              </a:rPr>
              <a:t>вверх, шире, ниже,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Поверти-ка </a:t>
            </a:r>
            <a:r>
              <a:rPr lang="ru-RU" sz="2000" dirty="0">
                <a:solidFill>
                  <a:schemeClr val="bg1"/>
                </a:solidFill>
              </a:rPr>
              <a:t>головой, а теперь глаза закрой!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Помечтаем </a:t>
            </a:r>
            <a:r>
              <a:rPr lang="ru-RU" sz="2000" dirty="0">
                <a:solidFill>
                  <a:schemeClr val="bg1"/>
                </a:solidFill>
              </a:rPr>
              <a:t>о пингвинах, о холодных белых льдинах!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О </a:t>
            </a:r>
            <a:r>
              <a:rPr lang="ru-RU" sz="2000" dirty="0">
                <a:solidFill>
                  <a:schemeClr val="bg1"/>
                </a:solidFill>
              </a:rPr>
              <a:t>тюленях, о китах, о суровых холодах!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А </a:t>
            </a:r>
            <a:r>
              <a:rPr lang="ru-RU" sz="2000" dirty="0">
                <a:solidFill>
                  <a:schemeClr val="bg1"/>
                </a:solidFill>
              </a:rPr>
              <a:t>теперь глаза открой, возвращаемся домой!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844824"/>
            <a:ext cx="3079634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Звуки Природы - Шум Ветра И Музыка, Зимний Месяц [с сайта www.ololo.fm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68144" y="5575701"/>
            <a:ext cx="1252587" cy="125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7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1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Pcy;&amp;rcy;&amp;iecy;&amp;zcy;&amp;iecy;&amp;ncy;&amp;tcy;&amp;acy;&amp;tscy;&amp;icy;&amp;yacy; &amp;ncy;&amp;ocy;&amp;vcy;&amp;ocy;&amp;gcy;&amp;ocy; &amp;fcy;&amp;ocy;&amp;rcy;&amp;mcy;&amp;acy;&amp;tcy;&amp;acy; 7BPlus - &amp;Lcy;&amp;acy;&amp;bcy;&amp;ocy;&amp;rcy;&amp;acy;&amp;tcy;&amp;ocy;&amp;rcy;&amp;icy;&amp;yacy; &amp;scy;&amp;lcy;&amp;ocy;&amp;vcy;&amp;acy; E-TEXT - &amp;ucy;&amp;scy;&amp;lcy;&amp;ucy;&amp;gcy;&amp;icy; &amp;kcy;&amp;ocy;&amp;pcy;&amp;icy;&amp;rcy;&amp;acy;&amp;jcy;&amp;tcy;&amp;iecy;&amp;r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54228" y="3344209"/>
            <a:ext cx="2493218" cy="2493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188640"/>
            <a:ext cx="524694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Четвёртый этап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707" y="1384179"/>
            <a:ext cx="83529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Экологические </a:t>
            </a:r>
            <a:r>
              <a:rPr lang="ru-RU" altLang="ru-RU" sz="4400" b="1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проблемы </a:t>
            </a:r>
            <a:r>
              <a:rPr lang="ru-RU" altLang="ru-RU" sz="44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Антарктиды</a:t>
            </a:r>
            <a:r>
              <a:rPr lang="ru-RU" altLang="ru-RU" sz="4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ru-RU" altLang="ru-RU" sz="44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ru-RU" sz="44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3330" name="Picture 18" descr="stalin_ist: &amp;Scy;&amp;Scy;&amp;Scy;&amp;Rcy;: &amp;ecy;&amp;tcy;&amp;ocy;&amp;tcy; &amp;dcy;&amp;iecy;&amp;ncy;&amp;softcy; &amp;icy;&amp;scy;&amp;tcy;&amp;ocy;&amp;rcy;&amp;i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07" y="4941168"/>
            <a:ext cx="2464363" cy="18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 descr="13:00 - 14:00 &amp;Gcy;&amp;ocy;&amp;lcy;&amp;ocy;&amp;vcy;&amp;acy;&amp;ncy;&amp;ocy;&amp;vcy; &amp; &amp;Tcy;&amp;rcy;&amp;ycy;&amp;kcy;&amp;ocy;&amp;vcy;&amp;acy; - SAY.T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07" y="3000909"/>
            <a:ext cx="2464363" cy="1776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8" name="Picture 6" descr="&amp;Rcy;&amp;ucy;&amp;scy;&amp;scy;&amp;kcy;&amp;acy;&amp;yacy; &amp;Acy;&amp;rcy;&amp;kcy;&amp;tcy;&amp;icy;&amp;kcy;&amp;acy; (15 &amp;fcy;&amp;ocy;&amp;tcy;&amp;ocy;) - &amp;Pcy;&amp;lcy;&amp;acy;&amp;ncy;&amp;iecy;&amp;tcy;&amp;acy; &amp;Zcy;&amp;iecy;&amp;mcy;&amp;lcy;&amp;ya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604" y="2965027"/>
            <a:ext cx="2478697" cy="184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34" name="Picture 22" descr="&amp;Kcy;&amp;lcy;&amp;ucy;&amp;bcy; &amp;Pcy;&amp;ucy;&amp;tcy;&amp;iecy;&amp;shcy;&amp;iecy;&amp;scy;&amp;tcy;&amp;vcy;&amp;iecy;&amp;ncy;&amp;ncy;&amp;icy;&amp;kcy;&amp;ocy;&amp;vcy; &quot;&amp;Vcy;&amp;iecy;&amp;tcy;&amp;iecy;&amp;rcy; &amp;Scy;&amp;vcy;&amp;ocy;&amp;bcy;&amp;ocy;&amp;dcy;&amp;ycy;&quot; &amp;ZHcy;&amp;icy;&amp;vcy;&amp;ocy;&amp;tcy;&amp;ncy;&amp;ycy;&amp;jcy; &amp;mcy;&amp;icy;&amp;rcy; &amp;Acy;&amp;ncy;&amp;tcy;&amp;acy;&amp;rcy;&amp;kcy;&amp;tcy;&amp;icy;&amp;dcy;&amp;y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604" y="4952268"/>
            <a:ext cx="2449860" cy="1837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" name="Picture 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60" y="36259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нак запрета 1"/>
          <p:cNvSpPr/>
          <p:nvPr/>
        </p:nvSpPr>
        <p:spPr>
          <a:xfrm>
            <a:off x="2555776" y="3023765"/>
            <a:ext cx="914400" cy="914400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Знак запрета 10"/>
          <p:cNvSpPr/>
          <p:nvPr/>
        </p:nvSpPr>
        <p:spPr>
          <a:xfrm>
            <a:off x="5761349" y="5380227"/>
            <a:ext cx="914400" cy="914400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77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0748" y="188640"/>
            <a:ext cx="345479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hangingPunct="0"/>
            <a:r>
              <a:rPr lang="ru-RU" altLang="ru-RU" b="1" dirty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Молодцы </a:t>
            </a:r>
            <a:r>
              <a:rPr lang="ru-RU" altLang="ru-RU" b="1" dirty="0" smtClean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!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47146"/>
            <a:ext cx="34547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b="1" dirty="0">
                <a:solidFill>
                  <a:srgbClr val="0099C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Молодцы !</a:t>
            </a:r>
            <a:endParaRPr lang="ru-RU" sz="4400" dirty="0">
              <a:solidFill>
                <a:srgbClr val="0099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6158" y="3284984"/>
            <a:ext cx="36403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Молодцы !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&amp;Pcy;&amp;rcy;&amp;iecy;&amp;dcy;&amp;lcy;&amp;ocy;&amp;zhcy;&amp;iecy;&amp;ncy;&amp;icy;&amp;iecy; &amp;dcy;&amp;lcy;&amp;yacy; &amp;acy;&amp;kcy;&amp;tcy;&amp;icy;&amp;vcy;&amp;icy;&amp;scy;&amp;tcy;&amp;ocy;&amp;vcy;. &amp;Ocy;&amp;tcy;&amp;vcy;&amp;iecy;&amp;tcy;&amp;scy;&amp;tcy;&amp;vcy;&amp;iecy;&amp;ncy;&amp;ncy;&amp;ycy;&amp;khcy;, &amp;icy;&amp;ncy;&amp;icy;&amp;tscy;&amp;icy;&amp;acy;&amp;tcy;&amp;icy;&amp;vcy;&amp;ncy;&amp;ycy;&amp;khcy; &amp;lcy;&amp;yucy;&amp;dcy;&amp;iecy;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7146"/>
            <a:ext cx="4125048" cy="4390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19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sunveter.ru/animacija/animals/pticy/pinguin/196-esche-pingvinenok.html</a:t>
            </a:r>
            <a:endParaRPr lang="ru-RU" sz="1200" dirty="0" smtClean="0"/>
          </a:p>
          <a:p>
            <a:r>
              <a:rPr lang="en-US" sz="1200" dirty="0">
                <a:hlinkClick r:id="rId3"/>
              </a:rPr>
              <a:t>http://</a:t>
            </a:r>
            <a:r>
              <a:rPr lang="en-US" sz="1200" dirty="0" smtClean="0">
                <a:hlinkClick r:id="rId3"/>
              </a:rPr>
              <a:t>sasec.in/categ/antarctica-cute-animals</a:t>
            </a:r>
            <a:endParaRPr lang="ru-RU" sz="1200" dirty="0" smtClean="0"/>
          </a:p>
          <a:p>
            <a:r>
              <a:rPr lang="en-US" sz="1200" dirty="0">
                <a:hlinkClick r:id="rId4"/>
              </a:rPr>
              <a:t>http://photo.99px.ru/photos/13997</a:t>
            </a:r>
            <a:r>
              <a:rPr lang="en-US" sz="1200" dirty="0" smtClean="0">
                <a:hlinkClick r:id="rId4"/>
              </a:rPr>
              <a:t>/</a:t>
            </a:r>
            <a:endParaRPr lang="ru-RU" sz="1200" dirty="0" smtClean="0"/>
          </a:p>
          <a:p>
            <a:r>
              <a:rPr lang="en-US" sz="1200" dirty="0">
                <a:hlinkClick r:id="rId5"/>
              </a:rPr>
              <a:t>http://photoshtab.ru/2011/04/everyday43</a:t>
            </a:r>
            <a:r>
              <a:rPr lang="en-US" sz="1200" dirty="0" smtClean="0">
                <a:hlinkClick r:id="rId5"/>
              </a:rPr>
              <a:t>/</a:t>
            </a:r>
            <a:endParaRPr lang="ru-RU" sz="1200" dirty="0" smtClean="0"/>
          </a:p>
          <a:p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animalworld.com.ua/news/Puteshestvije-po-ledjanomu-kontinentu</a:t>
            </a:r>
            <a:endParaRPr lang="ru-RU" sz="1200" dirty="0" smtClean="0"/>
          </a:p>
          <a:p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spiridonov-i.livejournal.com/289023.html</a:t>
            </a:r>
            <a:endParaRPr lang="ru-RU" sz="1200" dirty="0" smtClean="0"/>
          </a:p>
          <a:p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say.tv/day_block/post/2054395</a:t>
            </a:r>
            <a:endParaRPr lang="ru-RU" sz="1200" dirty="0" smtClean="0"/>
          </a:p>
          <a:p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nlo-mir.ru/palnetazemla/16974-russkaja-arktika-15-foto.html</a:t>
            </a:r>
            <a:endParaRPr lang="ru-RU" sz="1200" dirty="0" smtClean="0"/>
          </a:p>
          <a:p>
            <a:r>
              <a:rPr lang="en-US" sz="1200" dirty="0">
                <a:hlinkClick r:id="rId10"/>
              </a:rPr>
              <a:t>http://plusplusgrudi.zapto.org/futbolki/?</a:t>
            </a:r>
            <a:r>
              <a:rPr lang="en-US" sz="1200" dirty="0" smtClean="0">
                <a:hlinkClick r:id="rId10"/>
              </a:rPr>
              <a:t>index=wnwt&amp;fps=Iceberg</a:t>
            </a:r>
            <a:endParaRPr lang="ru-RU" sz="1200" dirty="0" smtClean="0"/>
          </a:p>
          <a:p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ksenevka2012.livejournal.com/161324.html</a:t>
            </a:r>
            <a:endParaRPr lang="ru-RU" sz="1200" dirty="0" smtClean="0"/>
          </a:p>
          <a:p>
            <a:r>
              <a:rPr lang="en-US" sz="1200" dirty="0">
                <a:hlinkClick r:id="rId12"/>
              </a:rPr>
              <a:t>http://</a:t>
            </a:r>
            <a:r>
              <a:rPr lang="en-US" sz="1200" dirty="0" smtClean="0">
                <a:hlinkClick r:id="rId12"/>
              </a:rPr>
              <a:t>www.mk.ru/authors/page/350668-kayfman-mark.html?page=11</a:t>
            </a:r>
            <a:endParaRPr lang="ru-RU" sz="1200" dirty="0" smtClean="0"/>
          </a:p>
          <a:p>
            <a:r>
              <a:rPr lang="en-US" sz="1200" dirty="0">
                <a:hlinkClick r:id="rId13"/>
              </a:rPr>
              <a:t>http://</a:t>
            </a:r>
            <a:r>
              <a:rPr lang="en-US" sz="1200" dirty="0" smtClean="0">
                <a:hlinkClick r:id="rId13"/>
              </a:rPr>
              <a:t>animalworld.com.ua/news/Amerikanskije-uchjonyje-doburilis-do-ozera-Uillansa-v-Antarktide</a:t>
            </a:r>
            <a:endParaRPr lang="ru-RU" sz="1200" dirty="0" smtClean="0"/>
          </a:p>
          <a:p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ecoportal.su/news.php?day_now=7&amp;month=2&amp;year=2011</a:t>
            </a:r>
            <a:endParaRPr lang="ru-RU" sz="1200" dirty="0" smtClean="0"/>
          </a:p>
          <a:p>
            <a:r>
              <a:rPr lang="en-US" sz="1200" dirty="0">
                <a:hlinkClick r:id="rId15"/>
              </a:rPr>
              <a:t>http://dxing.at-communication.com/ri1ant_antarctica_progress</a:t>
            </a:r>
            <a:r>
              <a:rPr lang="en-US" sz="1200" dirty="0" smtClean="0">
                <a:hlinkClick r:id="rId15"/>
              </a:rPr>
              <a:t>/</a:t>
            </a:r>
            <a:endParaRPr lang="ru-RU" sz="1200" dirty="0" smtClean="0"/>
          </a:p>
          <a:p>
            <a:r>
              <a:rPr lang="en-US" sz="1200" dirty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molotkofff.blogspot.com/2011/07/33.html</a:t>
            </a:r>
            <a:endParaRPr lang="ru-RU" sz="1200" dirty="0"/>
          </a:p>
          <a:p>
            <a:r>
              <a:rPr lang="en-US" sz="1200" dirty="0">
                <a:hlinkClick r:id="rId17"/>
              </a:rPr>
              <a:t>http://haritonenko.okis.ru/news.141944..</a:t>
            </a:r>
            <a:r>
              <a:rPr lang="en-US" sz="1200" dirty="0" smtClean="0">
                <a:hlinkClick r:id="rId17"/>
              </a:rPr>
              <a:t>html</a:t>
            </a:r>
            <a:endParaRPr lang="ru-RU" sz="1200" dirty="0" smtClean="0"/>
          </a:p>
          <a:p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www.promimservice.ru/index138e.php?p=shop&amp;action=agb</a:t>
            </a:r>
            <a:endParaRPr lang="ru-RU" sz="1200" dirty="0" smtClean="0"/>
          </a:p>
          <a:p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brightwallpapers.com.ua</a:t>
            </a:r>
            <a:endParaRPr lang="ru-RU" sz="1200" dirty="0" smtClean="0"/>
          </a:p>
          <a:p>
            <a:r>
              <a:rPr lang="en-US" sz="1200" dirty="0">
                <a:hlinkClick r:id="rId20"/>
              </a:rPr>
              <a:t>http://</a:t>
            </a:r>
            <a:r>
              <a:rPr lang="en-US" sz="1200" dirty="0" smtClean="0">
                <a:hlinkClick r:id="rId20"/>
              </a:rPr>
              <a:t>www.just4canvas.co.uk/canvas-art/Other/3D-Images</a:t>
            </a:r>
            <a:endParaRPr lang="ru-RU" sz="1200" dirty="0" smtClean="0"/>
          </a:p>
          <a:p>
            <a:r>
              <a:rPr lang="en-US" sz="1200" dirty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otkrytku.besaba.com/razdeli/otkritki/yandeks-otkritki/1101.htm</a:t>
            </a:r>
            <a:r>
              <a:rPr lang="en-US" sz="1400" dirty="0" smtClean="0">
                <a:hlinkClick r:id="rId21"/>
              </a:rPr>
              <a:t>l</a:t>
            </a:r>
            <a:endParaRPr lang="ru-RU" sz="1400" dirty="0" smtClean="0"/>
          </a:p>
          <a:p>
            <a:r>
              <a:rPr lang="en-US" sz="1400" dirty="0">
                <a:hlinkClick r:id="rId22"/>
              </a:rPr>
              <a:t>http://</a:t>
            </a:r>
            <a:r>
              <a:rPr lang="en-US" sz="1400" dirty="0" smtClean="0">
                <a:hlinkClick r:id="rId22"/>
              </a:rPr>
              <a:t>liubavyshka.ru/photo/22-179</a:t>
            </a: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31712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Площадь Антарктиды - 14 млн.кв.км Омывается 3 океанами. - Картинка 7 - Урок Антарктида - Антарктида - Картинки по географ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6120680" cy="4610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7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гнутая влево стрелка 1"/>
          <p:cNvSpPr/>
          <p:nvPr/>
        </p:nvSpPr>
        <p:spPr>
          <a:xfrm>
            <a:off x="79032" y="2478024"/>
            <a:ext cx="1224136" cy="23042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Выгнутая вправо стрелка 2"/>
          <p:cNvSpPr/>
          <p:nvPr/>
        </p:nvSpPr>
        <p:spPr>
          <a:xfrm>
            <a:off x="7788304" y="2492896"/>
            <a:ext cx="1307584" cy="237626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1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Pcy;&amp;rcy;&amp;iecy;&amp;ocy;&amp;bcy;&amp;rcy;&amp;acy;&amp;zhcy;&amp;iecy;&amp;ncy;&amp;icy;&amp;iecy; - &amp;Kcy;&amp;acy;&amp;kcy; &amp;vcy;&amp;ycy;&amp;jcy;&amp;tcy;&amp;icy; &amp;zcy;&amp;acy; &amp;rcy;&amp;acy;&amp;mcy;&amp;kcy;&amp;icy; - &amp;Scy;&amp;tcy;&amp;rcy;&amp;acy;&amp;ncy;&amp;icy;&amp;tscy;&amp;acy; 27 - &amp;Fcy;&amp;ocy;&amp;rcy;&amp;ucy;&amp;m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47798"/>
            <a:ext cx="6120680" cy="61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Первый этап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2204864"/>
            <a:ext cx="6400800" cy="1752600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Антарктида</a:t>
            </a:r>
          </a:p>
          <a:p>
            <a:r>
              <a:rPr lang="ru-RU" sz="6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?</a:t>
            </a:r>
          </a:p>
          <a:p>
            <a:r>
              <a:rPr lang="ru-RU" sz="6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Антарктида</a:t>
            </a:r>
            <a:endParaRPr lang="ru-RU" sz="60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9" name="Picture 3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10591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4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179512" y="260648"/>
            <a:ext cx="8672567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Антарктида – страна науки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2" name="Picture 2" descr="Путешествие по ледяному континенту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295391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&amp;CHcy;&amp;iecy;&amp;rcy;&amp;ncy;&amp;ocy;-&amp;bcy;&amp;iecy;&amp;lcy;&amp;ycy;&amp;jcy; &amp;vcy;&amp;iecy;&amp;kcy;&amp;tcy;&amp;ocy;&amp;rcy;&amp;ncy;&amp;ycy;&amp;jcy; &amp;kcy;&amp;lcy;&amp;icy;&amp;pcy;&amp;acy;&amp;rcy;&amp;tcy; 1. &amp;Ocy;&amp;bcy;&amp;scy;&amp;ucy;&amp;zhcy;&amp;dcy;&amp;iecy;&amp;ncy;&amp;icy;&amp;iecy; &amp;ncy;&amp;acy; LiveInternet …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627680"/>
            <a:ext cx="1651815" cy="180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&amp;Ocy;&amp;ncy; &amp;rcy;&amp;acy;&amp;bcy;&amp;ocy;&amp;tcy;&amp;acy;&amp;iecy;&amp;tcy; &amp;zcy;&amp;acy;&amp;pcy;&amp;rcy;&amp;acy;&amp;vcy;&amp;shchcy;&amp;icy;&amp;kcy;&amp;ocy;&amp;mcy; &amp;scy;&amp;acy;&amp;mcy;&amp;ocy;&amp;lcy;&amp;iecy;&amp;tcy;&amp;ocy;&amp;vcy; &amp;ncy;&amp;acy; &amp;acy;&amp;ncy;&amp;tcy;&amp;acy;&amp;rcy;&amp;kcy;&amp;tcy;&amp;icy;&amp;chcy;&amp;iecy;&amp;scy;&amp;kcy;&amp;ocy;&amp;jcy; &amp;scy;&amp;tcy;&amp;acy;&amp;ncy;&amp;tscy;&amp;icy;&amp;icy; &amp;Fcy;&amp;ocy;&amp;tcy;&amp;ocy;&amp;shcy;&amp;tcy;&amp;acy;&amp;bcy; - &amp;icy;&amp;ncy;&amp;tcy;&amp;iecy;&amp;rcy;&amp;ncy;&amp;iecy;&amp;tcy;-&amp;zhcy;&amp;ucy;&amp;rcy;&amp;ncy;&amp;acy;&amp;lcy; &amp;scy; &amp;fcy;&amp;ocy;&amp;tcy;&amp;ocy;&amp;gcy;&amp;rcy;&amp;acy;&amp;fcy;&amp;icy;&amp;yacy;&amp;mcy;&amp;i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087" y="3307248"/>
            <a:ext cx="298093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8" name="Picture 10" descr="&amp;Pcy;&amp;ucy;&amp;tcy;&amp;iecy;&amp;shcy;&amp;iecy;&amp;scy;&amp;tcy;&amp;vcy;&amp;icy;&amp;iecy; &amp;pcy;&amp;ocy; &amp;lcy;&amp;iecy;&amp;dcy;&amp;yacy;&amp;ncy;&amp;ocy;&amp;mcy;&amp;ucy; &amp;kcy;&amp;ocy;&amp;ncy;&amp;tcy;&amp;icy;&amp;ncy;&amp;iecy;&amp;ncy;&amp;tcy;&amp;u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600" y="4453104"/>
            <a:ext cx="2953911" cy="2248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5310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99592" y="1412776"/>
            <a:ext cx="7272808" cy="1752600"/>
          </a:xfrm>
        </p:spPr>
        <p:txBody>
          <a:bodyPr/>
          <a:lstStyle/>
          <a:p>
            <a:r>
              <a:rPr lang="ru-RU" altLang="ru-RU" sz="44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4400" b="1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Ты - мне, я – тебе ! </a:t>
            </a:r>
            <a:endParaRPr lang="ru-RU" sz="44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547664" y="188640"/>
            <a:ext cx="400782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Второй этап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6147" name="Picture 2" descr="Открытие АНТАРКТИДЫ - Спиридонов И.Н.- я.ру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04864"/>
            <a:ext cx="5184576" cy="3658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339752" y="6034855"/>
            <a:ext cx="396044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16 (28) января 1820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6150" name="Picture 6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26" y="4725144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97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51520" y="188640"/>
            <a:ext cx="68066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Материк за облаками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Breathtaking Photos Of Antarctica funmag.or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796" y="1819139"/>
            <a:ext cx="6197082" cy="4343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7238" y="2149182"/>
            <a:ext cx="180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Край Земли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58392" y="2660874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Материк ученых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31596" y="3248100"/>
            <a:ext cx="2362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Королева холода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258392" y="3803688"/>
            <a:ext cx="2066440" cy="374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Страна ветров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251520" y="4273472"/>
            <a:ext cx="28442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Холодильник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</a:rPr>
              <a:t>Земли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7180" name="Picture 1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63" y="4919803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30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199183"/>
            <a:ext cx="482696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Решите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задачи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8197" name="Picture 5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2747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&amp;Scy;&amp;acy;&amp;jcy;&amp;tcy; &amp;ucy;&amp;chcy;&amp;icy;&amp;tcy;&amp;iecy;&amp;lcy;&amp;yacy; &amp;ncy;&amp;acy;&amp;chcy;&amp;acy;&amp;lcy;&amp;softcy;&amp;ncy;&amp;ycy;&amp;khcy; &amp;kcy;&amp;lcy;&amp;acy;&amp;scy;&amp;scy;&amp;ocy;&amp;vcy; &amp;Kcy;&amp;lcy;&amp;icy;&amp;mcy;&amp;ocy;&amp;vcy;&amp;ocy;&amp;jcy; &amp;Tcy;&amp;acy;&amp;tcy;&amp;softcy;&amp;yacy;&amp;ncy;&amp;ycy; &amp;Acy;&amp;ncy;&amp;acy;&amp;tcy;&amp;ocy;&amp;lcy;&amp;softcy;&amp;iecy;&amp;vcy;&amp;ncy;&amp;ycy; &quot; &amp;Scy;&amp;tcy;&amp;rcy;&amp;acy;&amp;ncy;&amp;icy;&amp;tscy;&amp;acy;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20" y="1700808"/>
            <a:ext cx="3973559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Семиугольник 1"/>
          <p:cNvSpPr/>
          <p:nvPr/>
        </p:nvSpPr>
        <p:spPr>
          <a:xfrm>
            <a:off x="1151062" y="2060848"/>
            <a:ext cx="914400" cy="914400"/>
          </a:xfrm>
          <a:prstGeom prst="hept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осьмиугольник 3"/>
          <p:cNvSpPr/>
          <p:nvPr/>
        </p:nvSpPr>
        <p:spPr>
          <a:xfrm>
            <a:off x="1151062" y="3933056"/>
            <a:ext cx="914400" cy="914400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есятиугольник 5"/>
          <p:cNvSpPr/>
          <p:nvPr/>
        </p:nvSpPr>
        <p:spPr>
          <a:xfrm>
            <a:off x="7047258" y="1988840"/>
            <a:ext cx="914400" cy="914400"/>
          </a:xfrm>
          <a:prstGeom prst="dec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енадцатиугольник 6"/>
          <p:cNvSpPr/>
          <p:nvPr/>
        </p:nvSpPr>
        <p:spPr>
          <a:xfrm>
            <a:off x="7047258" y="4423384"/>
            <a:ext cx="914400" cy="914400"/>
          </a:xfrm>
          <a:prstGeom prst="dodec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79512" y="2698068"/>
            <a:ext cx="1060704" cy="914400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рапеция 9"/>
          <p:cNvSpPr/>
          <p:nvPr/>
        </p:nvSpPr>
        <p:spPr>
          <a:xfrm>
            <a:off x="8100392" y="2703184"/>
            <a:ext cx="914400" cy="1216152"/>
          </a:xfrm>
          <a:prstGeom prst="trapezoi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34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АНТАРКТИДА</a:t>
            </a:r>
            <a:endParaRPr lang="ru-RU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362" name="Picture 2" descr="http://knap.ucoz.ru/_pu/0/7957507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762" y="2680581"/>
            <a:ext cx="1180250" cy="197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knap.ucoz.ru/_pu/0/9861185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38" y="3743178"/>
            <a:ext cx="1093814" cy="183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knap.ucoz.ru/_pu/0/0139611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012" y="4509120"/>
            <a:ext cx="1022707" cy="171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knap.ucoz.ru/_pu/0/7292576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835" y="2646063"/>
            <a:ext cx="1129680" cy="189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knap.ucoz.ru/_pu/0/3989517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20" y="4005064"/>
            <a:ext cx="988039" cy="165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knap.ucoz.ru/_pu/0/3624106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408" y="2244721"/>
            <a:ext cx="1165550" cy="195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nap.ucoz.ru/_pu/0/9861185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053" y="4708920"/>
            <a:ext cx="1093814" cy="183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7" y="58334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29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1897" y="3171198"/>
            <a:ext cx="322395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Вопросы 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болельщикам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9221" name="Picture 5" descr="&amp;Pcy;&amp;icy;&amp;ncy;&amp;gcy;&amp;vcy;&amp;icy;&amp;n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8112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3D Character Sitting On Top Of The Earth Sad &amp;Fcy;&amp;ocy;&amp;tcy;&amp;ocy;&amp;gcy;&amp;rcy;&amp;acy;&amp;fcy;&amp;icy;&amp;yacy;, &amp;kcy;&amp;acy;&amp;rcy;&amp;tcy;&amp;icy;&amp;ncy;&amp;kcy;&amp;icy;, &amp;icy;&amp;zcy;&amp;ocy;&amp;bcy;&amp;rcy;&amp;acy;&amp;zhcy;&amp;iecy;&amp;ncy;&amp;icy;&amp;yacy; &amp;icy; &amp;scy;&amp;tcy;&amp;ocy;&amp;kcy;-&amp;fcy;&amp;ocy;&amp;tcy;&amp;ocy;&amp;gcy;&amp;rcy;&amp;acy;&amp;fcy;&amp;icy;&amp;yacy; &amp;bcy;&amp;iecy;&amp;zcy; &amp;rcy;&amp;ocy;&amp;yacy;&amp;lcy;&amp;tcy;&amp;icy;. Image 9231274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24272"/>
            <a:ext cx="5609084" cy="4206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1638409" y="4716568"/>
            <a:ext cx="1296144" cy="115787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72437"/>
            <a:ext cx="44074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altLang="ru-RU" sz="4400" b="1" dirty="0">
                <a:solidFill>
                  <a:srgbClr val="7030A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Третий этап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607" y="1248557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altLang="ru-RU" sz="6000" b="1" dirty="0" smtClean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Супер - игра</a:t>
            </a:r>
            <a:r>
              <a:rPr lang="ru-RU" altLang="ru-RU" sz="60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ru-RU" altLang="ru-RU" sz="6000" dirty="0">
                <a:solidFill>
                  <a:schemeClr val="bg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ru-RU" altLang="ru-RU" sz="60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23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5334</TotalTime>
  <Words>227</Words>
  <Application>Microsoft Office PowerPoint</Application>
  <PresentationFormat>Экран (4:3)</PresentationFormat>
  <Paragraphs>79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Bookman Old Style</vt:lpstr>
      <vt:lpstr>Comic Sans MS</vt:lpstr>
      <vt:lpstr>Diseño predeterminado</vt:lpstr>
      <vt:lpstr>Презентация PowerPoint</vt:lpstr>
      <vt:lpstr>Презентация PowerPoint</vt:lpstr>
      <vt:lpstr>Первый этап</vt:lpstr>
      <vt:lpstr>Антарктида – страна науки </vt:lpstr>
      <vt:lpstr>Второй этап</vt:lpstr>
      <vt:lpstr>Материк за облаками</vt:lpstr>
      <vt:lpstr>Решите задачи</vt:lpstr>
      <vt:lpstr>АНТАРКТИДА</vt:lpstr>
      <vt:lpstr>Вопросы  болельщикам</vt:lpstr>
      <vt:lpstr>Презентация PowerPoint</vt:lpstr>
      <vt:lpstr>Интересные факты  от  ведущего </vt:lpstr>
      <vt:lpstr>Физминутка </vt:lpstr>
      <vt:lpstr>Четвёртый этап</vt:lpstr>
      <vt:lpstr>Молодцы !</vt:lpstr>
      <vt:lpstr>Источники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Елена Куликова</cp:lastModifiedBy>
  <cp:revision>800</cp:revision>
  <dcterms:created xsi:type="dcterms:W3CDTF">2010-05-23T14:28:12Z</dcterms:created>
  <dcterms:modified xsi:type="dcterms:W3CDTF">2015-01-10T06:53:00Z</dcterms:modified>
</cp:coreProperties>
</file>